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8" r:id="rId3"/>
    <p:sldId id="275" r:id="rId4"/>
    <p:sldId id="257" r:id="rId5"/>
    <p:sldId id="280" r:id="rId6"/>
    <p:sldId id="286" r:id="rId7"/>
    <p:sldId id="274" r:id="rId8"/>
    <p:sldId id="279" r:id="rId9"/>
    <p:sldId id="289" r:id="rId10"/>
    <p:sldId id="276" r:id="rId11"/>
    <p:sldId id="272" r:id="rId12"/>
    <p:sldId id="264" r:id="rId13"/>
    <p:sldId id="278" r:id="rId14"/>
    <p:sldId id="288" r:id="rId15"/>
    <p:sldId id="290" r:id="rId16"/>
    <p:sldId id="259" r:id="rId17"/>
    <p:sldId id="269" r:id="rId18"/>
    <p:sldId id="277" r:id="rId19"/>
    <p:sldId id="284" r:id="rId20"/>
    <p:sldId id="285" r:id="rId21"/>
    <p:sldId id="287" r:id="rId22"/>
    <p:sldId id="28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D452F-E872-4FB3-AC8B-130DA2F167E3}" v="818" dt="2020-04-17T05:09:59.110"/>
    <p1510:client id="{549EBC65-6F7F-4534-8C9D-D2431C7604A2}" v="15" dt="2020-04-16T13:24:35.823"/>
    <p1510:client id="{92D5CC8A-DB60-454A-A16D-A67A14B57AF9}" v="360" dt="2020-04-16T13:32:32.581"/>
    <p1510:client id="{E5C79E91-2502-48F9-8A16-86829308F4CF}" v="1" dt="2020-04-16T02:46:48.368"/>
  </p1510:revLst>
</p1510:revInfo>
</file>

<file path=ppt/tableStyles.xml><?xml version="1.0" encoding="utf-8"?>
<a:tblStyleLst xmlns:a="http://schemas.openxmlformats.org/drawingml/2006/main" def="{07E6628C-80B4-4A64-A272-C6CE52E41EB1}">
  <a:tblStyle styleId="{07E6628C-80B4-4A64-A272-C6CE52E41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5" autoAdjust="0"/>
  </p:normalViewPr>
  <p:slideViewPr>
    <p:cSldViewPr snapToGrid="0">
      <p:cViewPr>
        <p:scale>
          <a:sx n="125" d="100"/>
          <a:sy n="125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eng Yong" userId="S::mylee.2018@mitb.smu.edu.sg::26c4a181-d55f-453f-8e69-6cb965c687f9" providerId="AD" clId="Web-{4D7212B4-EBF9-1C20-C9F4-59B5112C9FAA}"/>
    <pc:docChg chg="modSld">
      <pc:chgData name="LEE Meng Yong" userId="S::mylee.2018@mitb.smu.edu.sg::26c4a181-d55f-453f-8e69-6cb965c687f9" providerId="AD" clId="Web-{4D7212B4-EBF9-1C20-C9F4-59B5112C9FAA}" dt="2020-04-15T04:26:35.341" v="29" actId="20577"/>
      <pc:docMkLst>
        <pc:docMk/>
      </pc:docMkLst>
      <pc:sldChg chg="modSp">
        <pc:chgData name="LEE Meng Yong" userId="S::mylee.2018@mitb.smu.edu.sg::26c4a181-d55f-453f-8e69-6cb965c687f9" providerId="AD" clId="Web-{4D7212B4-EBF9-1C20-C9F4-59B5112C9FAA}" dt="2020-04-15T04:26:35.341" v="29" actId="20577"/>
        <pc:sldMkLst>
          <pc:docMk/>
          <pc:sldMk cId="548506687" sldId="270"/>
        </pc:sldMkLst>
        <pc:spChg chg="mod">
          <ac:chgData name="LEE Meng Yong" userId="S::mylee.2018@mitb.smu.edu.sg::26c4a181-d55f-453f-8e69-6cb965c687f9" providerId="AD" clId="Web-{4D7212B4-EBF9-1C20-C9F4-59B5112C9FAA}" dt="2020-04-15T04:26:35.341" v="29" actId="20577"/>
          <ac:spMkLst>
            <pc:docMk/>
            <pc:sldMk cId="548506687" sldId="270"/>
            <ac:spMk id="110" creationId="{00000000-0000-0000-0000-000000000000}"/>
          </ac:spMkLst>
        </pc:spChg>
      </pc:sldChg>
      <pc:sldChg chg="addSp delSp modSp">
        <pc:chgData name="LEE Meng Yong" userId="S::mylee.2018@mitb.smu.edu.sg::26c4a181-d55f-453f-8e69-6cb965c687f9" providerId="AD" clId="Web-{4D7212B4-EBF9-1C20-C9F4-59B5112C9FAA}" dt="2020-04-15T04:00:22.971" v="28" actId="1076"/>
        <pc:sldMkLst>
          <pc:docMk/>
          <pc:sldMk cId="3707141069" sldId="273"/>
        </pc:sldMkLst>
        <pc:picChg chg="add del mod">
          <ac:chgData name="LEE Meng Yong" userId="S::mylee.2018@mitb.smu.edu.sg::26c4a181-d55f-453f-8e69-6cb965c687f9" providerId="AD" clId="Web-{4D7212B4-EBF9-1C20-C9F4-59B5112C9FAA}" dt="2020-04-15T03:59:13.232" v="25"/>
          <ac:picMkLst>
            <pc:docMk/>
            <pc:sldMk cId="3707141069" sldId="273"/>
            <ac:picMk id="2" creationId="{5E5599BA-C12A-4263-8D01-4085864F4C2C}"/>
          </ac:picMkLst>
        </pc:picChg>
        <pc:picChg chg="add mod">
          <ac:chgData name="LEE Meng Yong" userId="S::mylee.2018@mitb.smu.edu.sg::26c4a181-d55f-453f-8e69-6cb965c687f9" providerId="AD" clId="Web-{4D7212B4-EBF9-1C20-C9F4-59B5112C9FAA}" dt="2020-04-15T04:00:22.971" v="28" actId="1076"/>
          <ac:picMkLst>
            <pc:docMk/>
            <pc:sldMk cId="3707141069" sldId="273"/>
            <ac:picMk id="4" creationId="{C8DD7752-F5ED-4FA8-9954-9E844F459D78}"/>
          </ac:picMkLst>
        </pc:picChg>
      </pc:sldChg>
    </pc:docChg>
  </pc:docChgLst>
  <pc:docChgLst>
    <pc:chgData name="CHIA Kai Leng" userId="feb9bf43-9c0c-47d2-88c3-5301905032bb" providerId="ADAL" clId="{192D452F-E872-4FB3-AC8B-130DA2F167E3}"/>
    <pc:docChg chg="undo redo custSel addSld delSld modSld sldOrd">
      <pc:chgData name="CHIA Kai Leng" userId="feb9bf43-9c0c-47d2-88c3-5301905032bb" providerId="ADAL" clId="{192D452F-E872-4FB3-AC8B-130DA2F167E3}" dt="2020-04-17T05:11:33.828" v="2376" actId="478"/>
      <pc:docMkLst>
        <pc:docMk/>
      </pc:docMkLst>
      <pc:sldChg chg="del">
        <pc:chgData name="CHIA Kai Leng" userId="feb9bf43-9c0c-47d2-88c3-5301905032bb" providerId="ADAL" clId="{192D452F-E872-4FB3-AC8B-130DA2F167E3}" dt="2020-04-15T13:09:57.430" v="829" actId="2696"/>
        <pc:sldMkLst>
          <pc:docMk/>
          <pc:sldMk cId="548506687" sldId="270"/>
        </pc:sldMkLst>
      </pc:sldChg>
      <pc:sldChg chg="modSp">
        <pc:chgData name="CHIA Kai Leng" userId="feb9bf43-9c0c-47d2-88c3-5301905032bb" providerId="ADAL" clId="{192D452F-E872-4FB3-AC8B-130DA2F167E3}" dt="2020-04-15T10:15:13.206" v="234" actId="20577"/>
        <pc:sldMkLst>
          <pc:docMk/>
          <pc:sldMk cId="2443472702" sldId="284"/>
        </pc:sldMkLst>
        <pc:spChg chg="mod">
          <ac:chgData name="CHIA Kai Leng" userId="feb9bf43-9c0c-47d2-88c3-5301905032bb" providerId="ADAL" clId="{192D452F-E872-4FB3-AC8B-130DA2F167E3}" dt="2020-04-15T10:15:13.206" v="234" actId="20577"/>
          <ac:spMkLst>
            <pc:docMk/>
            <pc:sldMk cId="2443472702" sldId="284"/>
            <ac:spMk id="109" creationId="{00000000-0000-0000-0000-000000000000}"/>
          </ac:spMkLst>
        </pc:spChg>
        <pc:spChg chg="mod">
          <ac:chgData name="CHIA Kai Leng" userId="feb9bf43-9c0c-47d2-88c3-5301905032bb" providerId="ADAL" clId="{192D452F-E872-4FB3-AC8B-130DA2F167E3}" dt="2020-04-15T10:14:29.348" v="186"/>
          <ac:spMkLst>
            <pc:docMk/>
            <pc:sldMk cId="2443472702" sldId="284"/>
            <ac:spMk id="110" creationId="{00000000-0000-0000-0000-000000000000}"/>
          </ac:spMkLst>
        </pc:spChg>
      </pc:sldChg>
      <pc:sldChg chg="addSp modSp">
        <pc:chgData name="CHIA Kai Leng" userId="feb9bf43-9c0c-47d2-88c3-5301905032bb" providerId="ADAL" clId="{192D452F-E872-4FB3-AC8B-130DA2F167E3}" dt="2020-04-16T13:41:01.780" v="1901" actId="1076"/>
        <pc:sldMkLst>
          <pc:docMk/>
          <pc:sldMk cId="636563496" sldId="285"/>
        </pc:sldMkLst>
        <pc:spChg chg="add mod ord">
          <ac:chgData name="CHIA Kai Leng" userId="feb9bf43-9c0c-47d2-88c3-5301905032bb" providerId="ADAL" clId="{192D452F-E872-4FB3-AC8B-130DA2F167E3}" dt="2020-04-16T06:20:56.608" v="1264" actId="1076"/>
          <ac:spMkLst>
            <pc:docMk/>
            <pc:sldMk cId="636563496" sldId="285"/>
            <ac:spMk id="2" creationId="{9A84B15F-89B8-45E2-9E2B-246440650AF3}"/>
          </ac:spMkLst>
        </pc:spChg>
        <pc:spChg chg="add mod">
          <ac:chgData name="CHIA Kai Leng" userId="feb9bf43-9c0c-47d2-88c3-5301905032bb" providerId="ADAL" clId="{192D452F-E872-4FB3-AC8B-130DA2F167E3}" dt="2020-04-16T13:41:01.780" v="1901" actId="1076"/>
          <ac:spMkLst>
            <pc:docMk/>
            <pc:sldMk cId="636563496" sldId="285"/>
            <ac:spMk id="4" creationId="{6735CE69-CC10-4D52-9546-DCD57AFE87C6}"/>
          </ac:spMkLst>
        </pc:spChg>
        <pc:spChg chg="add mod">
          <ac:chgData name="CHIA Kai Leng" userId="feb9bf43-9c0c-47d2-88c3-5301905032bb" providerId="ADAL" clId="{192D452F-E872-4FB3-AC8B-130DA2F167E3}" dt="2020-04-16T06:22:35.511" v="1265" actId="1076"/>
          <ac:spMkLst>
            <pc:docMk/>
            <pc:sldMk cId="636563496" sldId="285"/>
            <ac:spMk id="6" creationId="{A44F0D47-CCC3-4F58-8CA3-29B091A8FA18}"/>
          </ac:spMkLst>
        </pc:spChg>
        <pc:spChg chg="mod">
          <ac:chgData name="CHIA Kai Leng" userId="feb9bf43-9c0c-47d2-88c3-5301905032bb" providerId="ADAL" clId="{192D452F-E872-4FB3-AC8B-130DA2F167E3}" dt="2020-04-15T13:30:51.363" v="1047" actId="20577"/>
          <ac:spMkLst>
            <pc:docMk/>
            <pc:sldMk cId="636563496" sldId="285"/>
            <ac:spMk id="109" creationId="{00000000-0000-0000-0000-000000000000}"/>
          </ac:spMkLst>
        </pc:spChg>
        <pc:spChg chg="mod">
          <ac:chgData name="CHIA Kai Leng" userId="feb9bf43-9c0c-47d2-88c3-5301905032bb" providerId="ADAL" clId="{192D452F-E872-4FB3-AC8B-130DA2F167E3}" dt="2020-04-15T13:46:00.952" v="1263" actId="20577"/>
          <ac:spMkLst>
            <pc:docMk/>
            <pc:sldMk cId="636563496" sldId="285"/>
            <ac:spMk id="110" creationId="{00000000-0000-0000-0000-000000000000}"/>
          </ac:spMkLst>
        </pc:spChg>
        <pc:picChg chg="mod">
          <ac:chgData name="CHIA Kai Leng" userId="feb9bf43-9c0c-47d2-88c3-5301905032bb" providerId="ADAL" clId="{192D452F-E872-4FB3-AC8B-130DA2F167E3}" dt="2020-04-15T13:25:52.197" v="956" actId="1076"/>
          <ac:picMkLst>
            <pc:docMk/>
            <pc:sldMk cId="636563496" sldId="285"/>
            <ac:picMk id="3" creationId="{4C35D0B3-89CC-4C8C-9E61-A2AD2C972C92}"/>
          </ac:picMkLst>
        </pc:picChg>
      </pc:sldChg>
      <pc:sldChg chg="addSp delSp modSp add modNotesTx">
        <pc:chgData name="CHIA Kai Leng" userId="feb9bf43-9c0c-47d2-88c3-5301905032bb" providerId="ADAL" clId="{192D452F-E872-4FB3-AC8B-130DA2F167E3}" dt="2020-04-17T05:11:33.828" v="2376" actId="478"/>
        <pc:sldMkLst>
          <pc:docMk/>
          <pc:sldMk cId="1196747678" sldId="287"/>
        </pc:sldMkLst>
        <pc:spChg chg="mod">
          <ac:chgData name="CHIA Kai Leng" userId="feb9bf43-9c0c-47d2-88c3-5301905032bb" providerId="ADAL" clId="{192D452F-E872-4FB3-AC8B-130DA2F167E3}" dt="2020-04-15T13:41:44.966" v="1158" actId="12"/>
          <ac:spMkLst>
            <pc:docMk/>
            <pc:sldMk cId="1196747678" sldId="287"/>
            <ac:spMk id="2" creationId="{4F6298AB-82FC-4ABB-9239-12563B2665EA}"/>
          </ac:spMkLst>
        </pc:spChg>
        <pc:spChg chg="mod">
          <ac:chgData name="CHIA Kai Leng" userId="feb9bf43-9c0c-47d2-88c3-5301905032bb" providerId="ADAL" clId="{192D452F-E872-4FB3-AC8B-130DA2F167E3}" dt="2020-04-16T13:39:52.300" v="1900" actId="1076"/>
          <ac:spMkLst>
            <pc:docMk/>
            <pc:sldMk cId="1196747678" sldId="287"/>
            <ac:spMk id="3" creationId="{C9843D6F-1E5A-4531-904B-D762543C5681}"/>
          </ac:spMkLst>
        </pc:spChg>
        <pc:spChg chg="add mod">
          <ac:chgData name="CHIA Kai Leng" userId="feb9bf43-9c0c-47d2-88c3-5301905032bb" providerId="ADAL" clId="{192D452F-E872-4FB3-AC8B-130DA2F167E3}" dt="2020-04-16T06:31:13.178" v="1300" actId="1076"/>
          <ac:spMkLst>
            <pc:docMk/>
            <pc:sldMk cId="1196747678" sldId="287"/>
            <ac:spMk id="4" creationId="{CDCB84AA-8E18-4885-B5B1-CA92AC555682}"/>
          </ac:spMkLst>
        </pc:spChg>
        <pc:spChg chg="add del mod">
          <ac:chgData name="CHIA Kai Leng" userId="feb9bf43-9c0c-47d2-88c3-5301905032bb" providerId="ADAL" clId="{192D452F-E872-4FB3-AC8B-130DA2F167E3}" dt="2020-04-16T06:31:13.572" v="1302"/>
          <ac:spMkLst>
            <pc:docMk/>
            <pc:sldMk cId="1196747678" sldId="287"/>
            <ac:spMk id="5" creationId="{FA0448AB-40A3-4300-90B9-7E6D57D32602}"/>
          </ac:spMkLst>
        </pc:spChg>
        <pc:spChg chg="add mod">
          <ac:chgData name="CHIA Kai Leng" userId="feb9bf43-9c0c-47d2-88c3-5301905032bb" providerId="ADAL" clId="{192D452F-E872-4FB3-AC8B-130DA2F167E3}" dt="2020-04-15T13:08:14.418" v="814" actId="14100"/>
          <ac:spMkLst>
            <pc:docMk/>
            <pc:sldMk cId="1196747678" sldId="287"/>
            <ac:spMk id="6" creationId="{2B68EB28-9316-4201-8C64-7711CE960C5F}"/>
          </ac:spMkLst>
        </pc:spChg>
        <pc:spChg chg="add mod">
          <ac:chgData name="CHIA Kai Leng" userId="feb9bf43-9c0c-47d2-88c3-5301905032bb" providerId="ADAL" clId="{192D452F-E872-4FB3-AC8B-130DA2F167E3}" dt="2020-04-16T06:23:13.998" v="1273" actId="207"/>
          <ac:spMkLst>
            <pc:docMk/>
            <pc:sldMk cId="1196747678" sldId="287"/>
            <ac:spMk id="7" creationId="{25BA7CE7-0766-4A41-A9F9-6866AE8608FF}"/>
          </ac:spMkLst>
        </pc:spChg>
        <pc:spChg chg="add mod">
          <ac:chgData name="CHIA Kai Leng" userId="feb9bf43-9c0c-47d2-88c3-5301905032bb" providerId="ADAL" clId="{192D452F-E872-4FB3-AC8B-130DA2F167E3}" dt="2020-04-15T13:08:09.498" v="812" actId="1076"/>
          <ac:spMkLst>
            <pc:docMk/>
            <pc:sldMk cId="1196747678" sldId="287"/>
            <ac:spMk id="10" creationId="{09BC2C6B-B7CF-41EB-A34B-F10A5626882D}"/>
          </ac:spMkLst>
        </pc:spChg>
        <pc:spChg chg="add mod">
          <ac:chgData name="CHIA Kai Leng" userId="feb9bf43-9c0c-47d2-88c3-5301905032bb" providerId="ADAL" clId="{192D452F-E872-4FB3-AC8B-130DA2F167E3}" dt="2020-04-16T13:39:21.427" v="1868" actId="1076"/>
          <ac:spMkLst>
            <pc:docMk/>
            <pc:sldMk cId="1196747678" sldId="287"/>
            <ac:spMk id="13" creationId="{83D4EE2A-5175-4638-A24F-40592096150C}"/>
          </ac:spMkLst>
        </pc:spChg>
        <pc:spChg chg="add mod">
          <ac:chgData name="CHIA Kai Leng" userId="feb9bf43-9c0c-47d2-88c3-5301905032bb" providerId="ADAL" clId="{192D452F-E872-4FB3-AC8B-130DA2F167E3}" dt="2020-04-16T06:23:03.734" v="1269" actId="207"/>
          <ac:spMkLst>
            <pc:docMk/>
            <pc:sldMk cId="1196747678" sldId="287"/>
            <ac:spMk id="15" creationId="{DBE93E24-67BD-4F22-BC03-C289E3F413F1}"/>
          </ac:spMkLst>
        </pc:spChg>
        <pc:spChg chg="add mod">
          <ac:chgData name="CHIA Kai Leng" userId="feb9bf43-9c0c-47d2-88c3-5301905032bb" providerId="ADAL" clId="{192D452F-E872-4FB3-AC8B-130DA2F167E3}" dt="2020-04-16T13:39:38.554" v="1899" actId="1076"/>
          <ac:spMkLst>
            <pc:docMk/>
            <pc:sldMk cId="1196747678" sldId="287"/>
            <ac:spMk id="16" creationId="{F4615507-31EF-49FA-9263-25D1BCC9E53A}"/>
          </ac:spMkLst>
        </pc:spChg>
        <pc:picChg chg="add del mod">
          <ac:chgData name="CHIA Kai Leng" userId="feb9bf43-9c0c-47d2-88c3-5301905032bb" providerId="ADAL" clId="{192D452F-E872-4FB3-AC8B-130DA2F167E3}" dt="2020-04-15T12:28:36.648" v="464" actId="478"/>
          <ac:picMkLst>
            <pc:docMk/>
            <pc:sldMk cId="1196747678" sldId="287"/>
            <ac:picMk id="5" creationId="{298FD0B5-B288-4391-AD16-36264DB1716A}"/>
          </ac:picMkLst>
        </pc:picChg>
        <pc:picChg chg="add mod ord">
          <ac:chgData name="CHIA Kai Leng" userId="feb9bf43-9c0c-47d2-88c3-5301905032bb" providerId="ADAL" clId="{192D452F-E872-4FB3-AC8B-130DA2F167E3}" dt="2020-04-15T13:07:21.608" v="805" actId="14100"/>
          <ac:picMkLst>
            <pc:docMk/>
            <pc:sldMk cId="1196747678" sldId="287"/>
            <ac:picMk id="9" creationId="{229C3C2F-8356-490F-8DDD-4C6680994A28}"/>
          </ac:picMkLst>
        </pc:picChg>
        <pc:picChg chg="add del mod">
          <ac:chgData name="CHIA Kai Leng" userId="feb9bf43-9c0c-47d2-88c3-5301905032bb" providerId="ADAL" clId="{192D452F-E872-4FB3-AC8B-130DA2F167E3}" dt="2020-04-17T05:09:23.385" v="2362" actId="478"/>
          <ac:picMkLst>
            <pc:docMk/>
            <pc:sldMk cId="1196747678" sldId="287"/>
            <ac:picMk id="11" creationId="{10998258-B4AF-4021-A879-796CA463F274}"/>
          </ac:picMkLst>
        </pc:picChg>
        <pc:picChg chg="add mod">
          <ac:chgData name="CHIA Kai Leng" userId="feb9bf43-9c0c-47d2-88c3-5301905032bb" providerId="ADAL" clId="{192D452F-E872-4FB3-AC8B-130DA2F167E3}" dt="2020-04-15T13:08:17.612" v="815" actId="1076"/>
          <ac:picMkLst>
            <pc:docMk/>
            <pc:sldMk cId="1196747678" sldId="287"/>
            <ac:picMk id="12" creationId="{D54EDD67-8B33-4CD5-8CD3-7E615234BE59}"/>
          </ac:picMkLst>
        </pc:picChg>
        <pc:picChg chg="add del mod modCrop">
          <ac:chgData name="CHIA Kai Leng" userId="feb9bf43-9c0c-47d2-88c3-5301905032bb" providerId="ADAL" clId="{192D452F-E872-4FB3-AC8B-130DA2F167E3}" dt="2020-04-17T05:11:33.828" v="2376" actId="478"/>
          <ac:picMkLst>
            <pc:docMk/>
            <pc:sldMk cId="1196747678" sldId="287"/>
            <ac:picMk id="18" creationId="{C14515ED-E3E4-4E41-8120-32026CCFFF71}"/>
          </ac:picMkLst>
        </pc:picChg>
        <pc:cxnChg chg="add mod">
          <ac:chgData name="CHIA Kai Leng" userId="feb9bf43-9c0c-47d2-88c3-5301905032bb" providerId="ADAL" clId="{192D452F-E872-4FB3-AC8B-130DA2F167E3}" dt="2020-04-15T13:08:17.612" v="815" actId="1076"/>
          <ac:cxnSpMkLst>
            <pc:docMk/>
            <pc:sldMk cId="1196747678" sldId="287"/>
            <ac:cxnSpMk id="14" creationId="{92A24ACB-8313-4563-8A8B-6A55D3BB12F9}"/>
          </ac:cxnSpMkLst>
        </pc:cxnChg>
      </pc:sldChg>
      <pc:sldChg chg="addSp delSp modSp add modNotesTx">
        <pc:chgData name="CHIA Kai Leng" userId="feb9bf43-9c0c-47d2-88c3-5301905032bb" providerId="ADAL" clId="{192D452F-E872-4FB3-AC8B-130DA2F167E3}" dt="2020-04-16T13:58:38.299" v="2357" actId="1076"/>
        <pc:sldMkLst>
          <pc:docMk/>
          <pc:sldMk cId="2840523707" sldId="288"/>
        </pc:sldMkLst>
        <pc:spChg chg="del mod">
          <ac:chgData name="CHIA Kai Leng" userId="feb9bf43-9c0c-47d2-88c3-5301905032bb" providerId="ADAL" clId="{192D452F-E872-4FB3-AC8B-130DA2F167E3}" dt="2020-04-16T11:42:04.877" v="1517" actId="478"/>
          <ac:spMkLst>
            <pc:docMk/>
            <pc:sldMk cId="2840523707" sldId="288"/>
            <ac:spMk id="2" creationId="{17F2D1A7-7FFF-4533-8D3E-5044F4D5BFD4}"/>
          </ac:spMkLst>
        </pc:spChg>
        <pc:spChg chg="mod">
          <ac:chgData name="CHIA Kai Leng" userId="feb9bf43-9c0c-47d2-88c3-5301905032bb" providerId="ADAL" clId="{192D452F-E872-4FB3-AC8B-130DA2F167E3}" dt="2020-04-16T13:51:55.892" v="2331" actId="20577"/>
          <ac:spMkLst>
            <pc:docMk/>
            <pc:sldMk cId="2840523707" sldId="288"/>
            <ac:spMk id="3" creationId="{513C082E-FD13-4D31-95E3-4C826295403C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4" creationId="{572EC459-0101-4EFB-BE24-B925EF62C456}"/>
          </ac:spMkLst>
        </pc:spChg>
        <pc:spChg chg="add del mod">
          <ac:chgData name="CHIA Kai Leng" userId="feb9bf43-9c0c-47d2-88c3-5301905032bb" providerId="ADAL" clId="{192D452F-E872-4FB3-AC8B-130DA2F167E3}" dt="2020-04-16T11:38:53.299" v="1413"/>
          <ac:spMkLst>
            <pc:docMk/>
            <pc:sldMk cId="2840523707" sldId="288"/>
            <ac:spMk id="5" creationId="{2A7C735B-39F0-477F-9666-50AC8250F947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6" creationId="{E05B5006-C7A0-4204-9EA6-0AFF7DBFA736}"/>
          </ac:spMkLst>
        </pc:spChg>
        <pc:spChg chg="add del mod">
          <ac:chgData name="CHIA Kai Leng" userId="feb9bf43-9c0c-47d2-88c3-5301905032bb" providerId="ADAL" clId="{192D452F-E872-4FB3-AC8B-130DA2F167E3}" dt="2020-04-16T11:42:06.575" v="1518" actId="478"/>
          <ac:spMkLst>
            <pc:docMk/>
            <pc:sldMk cId="2840523707" sldId="288"/>
            <ac:spMk id="8" creationId="{A95B207A-3B28-463A-A5B0-FE38202C9522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9" creationId="{2E3EB6B1-8805-4C16-B111-80F9137C5D34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10" creationId="{4CFC6399-10C2-4072-A4AA-775AC07BBEEC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11" creationId="{3943E28F-81E2-4B72-BCBE-67536286529A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12" creationId="{DC29C1FD-F059-4505-B356-F8C050CD5417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16" creationId="{FA66A9B6-A84D-4342-8C87-7A46D47FCD2F}"/>
          </ac:spMkLst>
        </pc:spChg>
        <pc:spChg chg="add mod">
          <ac:chgData name="CHIA Kai Leng" userId="feb9bf43-9c0c-47d2-88c3-5301905032bb" providerId="ADAL" clId="{192D452F-E872-4FB3-AC8B-130DA2F167E3}" dt="2020-04-16T13:58:38.299" v="2357" actId="1076"/>
          <ac:spMkLst>
            <pc:docMk/>
            <pc:sldMk cId="2840523707" sldId="288"/>
            <ac:spMk id="19" creationId="{B0BB6768-D5CF-40B7-B176-5856BE3F99BE}"/>
          </ac:spMkLst>
        </pc:spChg>
        <pc:cxnChg chg="add mod">
          <ac:chgData name="CHIA Kai Leng" userId="feb9bf43-9c0c-47d2-88c3-5301905032bb" providerId="ADAL" clId="{192D452F-E872-4FB3-AC8B-130DA2F167E3}" dt="2020-04-16T13:58:38.299" v="2357" actId="1076"/>
          <ac:cxnSpMkLst>
            <pc:docMk/>
            <pc:sldMk cId="2840523707" sldId="288"/>
            <ac:cxnSpMk id="14" creationId="{C00FE836-535E-4BD0-BEB5-46C8DF5ED667}"/>
          </ac:cxnSpMkLst>
        </pc:cxnChg>
        <pc:cxnChg chg="add mod">
          <ac:chgData name="CHIA Kai Leng" userId="feb9bf43-9c0c-47d2-88c3-5301905032bb" providerId="ADAL" clId="{192D452F-E872-4FB3-AC8B-130DA2F167E3}" dt="2020-04-16T13:58:38.299" v="2357" actId="1076"/>
          <ac:cxnSpMkLst>
            <pc:docMk/>
            <pc:sldMk cId="2840523707" sldId="288"/>
            <ac:cxnSpMk id="17" creationId="{96E7DA4C-AAC3-413A-899A-83B245BECC27}"/>
          </ac:cxnSpMkLst>
        </pc:cxnChg>
        <pc:cxnChg chg="add del">
          <ac:chgData name="CHIA Kai Leng" userId="feb9bf43-9c0c-47d2-88c3-5301905032bb" providerId="ADAL" clId="{192D452F-E872-4FB3-AC8B-130DA2F167E3}" dt="2020-04-16T13:43:54.939" v="1978"/>
          <ac:cxnSpMkLst>
            <pc:docMk/>
            <pc:sldMk cId="2840523707" sldId="288"/>
            <ac:cxnSpMk id="18" creationId="{7A9B87DA-0C0E-482A-A25B-A21CEAA2BA61}"/>
          </ac:cxnSpMkLst>
        </pc:cxnChg>
      </pc:sldChg>
      <pc:sldChg chg="addSp delSp modSp ord">
        <pc:chgData name="CHIA Kai Leng" userId="feb9bf43-9c0c-47d2-88c3-5301905032bb" providerId="ADAL" clId="{192D452F-E872-4FB3-AC8B-130DA2F167E3}" dt="2020-04-16T13:51:12.117" v="2276" actId="1076"/>
        <pc:sldMkLst>
          <pc:docMk/>
          <pc:sldMk cId="3248761862" sldId="290"/>
        </pc:sldMkLst>
        <pc:spChg chg="mod">
          <ac:chgData name="CHIA Kai Leng" userId="feb9bf43-9c0c-47d2-88c3-5301905032bb" providerId="ADAL" clId="{192D452F-E872-4FB3-AC8B-130DA2F167E3}" dt="2020-04-16T13:46:55.172" v="2099" actId="20577"/>
          <ac:spMkLst>
            <pc:docMk/>
            <pc:sldMk cId="3248761862" sldId="290"/>
            <ac:spMk id="3" creationId="{513C082E-FD13-4D31-95E3-4C826295403C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4" creationId="{83210621-8368-4254-AE1B-E409A7D6707B}"/>
          </ac:spMkLst>
        </pc:spChg>
        <pc:spChg chg="add del">
          <ac:chgData name="CHIA Kai Leng" userId="feb9bf43-9c0c-47d2-88c3-5301905032bb" providerId="ADAL" clId="{192D452F-E872-4FB3-AC8B-130DA2F167E3}" dt="2020-04-16T13:41:51.260" v="1911" actId="478"/>
          <ac:spMkLst>
            <pc:docMk/>
            <pc:sldMk cId="3248761862" sldId="290"/>
            <ac:spMk id="8" creationId="{7DE5C535-3FA0-4122-899E-EF5043C33C47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9" creationId="{C5A7B9CB-E4B1-48C7-B865-FCA0FC588056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0" creationId="{9F92E60F-65FC-4231-95D8-0D3D3F5F386D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1" creationId="{94BF478E-A0CE-4524-9976-C11499DE4CCC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2" creationId="{0D71ACE9-95DE-4047-AC3B-F8C74DC67F88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3" creationId="{FEA64D3D-C922-4B4B-BA4E-D801D54269B0}"/>
          </ac:spMkLst>
        </pc:spChg>
        <pc:spChg chg="add del mod">
          <ac:chgData name="CHIA Kai Leng" userId="feb9bf43-9c0c-47d2-88c3-5301905032bb" providerId="ADAL" clId="{192D452F-E872-4FB3-AC8B-130DA2F167E3}" dt="2020-04-16T13:46:40.407" v="2088" actId="478"/>
          <ac:spMkLst>
            <pc:docMk/>
            <pc:sldMk cId="3248761862" sldId="290"/>
            <ac:spMk id="14" creationId="{F6CF8828-A9CA-474D-8F4F-B540BE7A1755}"/>
          </ac:spMkLst>
        </pc:spChg>
        <pc:spChg chg="add del mod">
          <ac:chgData name="CHIA Kai Leng" userId="feb9bf43-9c0c-47d2-88c3-5301905032bb" providerId="ADAL" clId="{192D452F-E872-4FB3-AC8B-130DA2F167E3}" dt="2020-04-16T13:46:39.623" v="2087" actId="478"/>
          <ac:spMkLst>
            <pc:docMk/>
            <pc:sldMk cId="3248761862" sldId="290"/>
            <ac:spMk id="15" creationId="{29F9087F-68D5-480C-86E8-8DD10034DA85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6" creationId="{7BA3B690-2750-4B9F-948E-571FF1B3863A}"/>
          </ac:spMkLst>
        </pc:spChg>
        <pc:spChg chg="add mod">
          <ac:chgData name="CHIA Kai Leng" userId="feb9bf43-9c0c-47d2-88c3-5301905032bb" providerId="ADAL" clId="{192D452F-E872-4FB3-AC8B-130DA2F167E3}" dt="2020-04-16T13:51:12.117" v="2276" actId="1076"/>
          <ac:spMkLst>
            <pc:docMk/>
            <pc:sldMk cId="3248761862" sldId="290"/>
            <ac:spMk id="17" creationId="{0D2F33D0-2387-4479-841C-699F485C680E}"/>
          </ac:spMkLst>
        </pc:spChg>
        <pc:cxnChg chg="add mod">
          <ac:chgData name="CHIA Kai Leng" userId="feb9bf43-9c0c-47d2-88c3-5301905032bb" providerId="ADAL" clId="{192D452F-E872-4FB3-AC8B-130DA2F167E3}" dt="2020-04-16T13:51:12.117" v="2276" actId="1076"/>
          <ac:cxnSpMkLst>
            <pc:docMk/>
            <pc:sldMk cId="3248761862" sldId="290"/>
            <ac:cxnSpMk id="5" creationId="{D3922E33-0EC5-4BB6-99E9-55B3F179BA25}"/>
          </ac:cxnSpMkLst>
        </pc:cxnChg>
      </pc:sldChg>
    </pc:docChg>
  </pc:docChgLst>
  <pc:docChgLst>
    <pc:chgData name="CHIA Kai Leng" userId="feb9bf43-9c0c-47d2-88c3-5301905032bb" providerId="ADAL" clId="{E5C79E91-2502-48F9-8A16-86829308F4CF}"/>
    <pc:docChg chg="modSld">
      <pc:chgData name="CHIA Kai Leng" userId="feb9bf43-9c0c-47d2-88c3-5301905032bb" providerId="ADAL" clId="{E5C79E91-2502-48F9-8A16-86829308F4CF}" dt="2020-04-16T02:46:48.369" v="0" actId="20577"/>
      <pc:docMkLst>
        <pc:docMk/>
      </pc:docMkLst>
      <pc:sldChg chg="modSp">
        <pc:chgData name="CHIA Kai Leng" userId="feb9bf43-9c0c-47d2-88c3-5301905032bb" providerId="ADAL" clId="{E5C79E91-2502-48F9-8A16-86829308F4CF}" dt="2020-04-16T02:46:48.369" v="0" actId="20577"/>
        <pc:sldMkLst>
          <pc:docMk/>
          <pc:sldMk cId="1196747678" sldId="287"/>
        </pc:sldMkLst>
        <pc:spChg chg="mod">
          <ac:chgData name="CHIA Kai Leng" userId="feb9bf43-9c0c-47d2-88c3-5301905032bb" providerId="ADAL" clId="{E5C79E91-2502-48F9-8A16-86829308F4CF}" dt="2020-04-16T02:46:48.369" v="0" actId="20577"/>
          <ac:spMkLst>
            <pc:docMk/>
            <pc:sldMk cId="1196747678" sldId="287"/>
            <ac:spMk id="2" creationId="{4F6298AB-82FC-4ABB-9239-12563B2665EA}"/>
          </ac:spMkLst>
        </pc:spChg>
      </pc:sldChg>
    </pc:docChg>
  </pc:docChgLst>
  <pc:docChgLst>
    <pc:chgData name="CHIA Yong Qing" userId="S::yqchia.2017@mitb.smu.edu.sg::29d1691b-f706-4be4-93fa-5badb1b43335" providerId="AD" clId="Web-{549EBC65-6F7F-4534-8C9D-D2431C7604A2}"/>
    <pc:docChg chg="modSld">
      <pc:chgData name="CHIA Yong Qing" userId="S::yqchia.2017@mitb.smu.edu.sg::29d1691b-f706-4be4-93fa-5badb1b43335" providerId="AD" clId="Web-{549EBC65-6F7F-4534-8C9D-D2431C7604A2}" dt="2020-04-16T13:24:35.823" v="14"/>
      <pc:docMkLst>
        <pc:docMk/>
      </pc:docMkLst>
      <pc:sldChg chg="addSp delSp modSp">
        <pc:chgData name="CHIA Yong Qing" userId="S::yqchia.2017@mitb.smu.edu.sg::29d1691b-f706-4be4-93fa-5badb1b43335" providerId="AD" clId="Web-{549EBC65-6F7F-4534-8C9D-D2431C7604A2}" dt="2020-04-16T13:23:35.682" v="9"/>
        <pc:sldMkLst>
          <pc:docMk/>
          <pc:sldMk cId="0" sldId="259"/>
        </pc:sldMkLst>
        <pc:spChg chg="add del mod">
          <ac:chgData name="CHIA Yong Qing" userId="S::yqchia.2017@mitb.smu.edu.sg::29d1691b-f706-4be4-93fa-5badb1b43335" providerId="AD" clId="Web-{549EBC65-6F7F-4534-8C9D-D2431C7604A2}" dt="2020-04-16T13:23:35.682" v="9"/>
          <ac:spMkLst>
            <pc:docMk/>
            <pc:sldMk cId="0" sldId="259"/>
            <ac:spMk id="3" creationId="{A059D898-4D48-4D03-A091-3842302E69BC}"/>
          </ac:spMkLst>
        </pc:spChg>
        <pc:spChg chg="del">
          <ac:chgData name="CHIA Yong Qing" userId="S::yqchia.2017@mitb.smu.edu.sg::29d1691b-f706-4be4-93fa-5badb1b43335" providerId="AD" clId="Web-{549EBC65-6F7F-4534-8C9D-D2431C7604A2}" dt="2020-04-16T13:23:32.088" v="8"/>
          <ac:spMkLst>
            <pc:docMk/>
            <pc:sldMk cId="0" sldId="259"/>
            <ac:spMk id="136" creationId="{00000000-0000-0000-0000-000000000000}"/>
          </ac:spMkLst>
        </pc:spChg>
      </pc:sldChg>
      <pc:sldChg chg="delSp">
        <pc:chgData name="CHIA Yong Qing" userId="S::yqchia.2017@mitb.smu.edu.sg::29d1691b-f706-4be4-93fa-5badb1b43335" providerId="AD" clId="Web-{549EBC65-6F7F-4534-8C9D-D2431C7604A2}" dt="2020-04-16T13:24:15.104" v="12"/>
        <pc:sldMkLst>
          <pc:docMk/>
          <pc:sldMk cId="0" sldId="264"/>
        </pc:sldMkLst>
        <pc:grpChg chg="del">
          <ac:chgData name="CHIA Yong Qing" userId="S::yqchia.2017@mitb.smu.edu.sg::29d1691b-f706-4be4-93fa-5badb1b43335" providerId="AD" clId="Web-{549EBC65-6F7F-4534-8C9D-D2431C7604A2}" dt="2020-04-16T13:24:15.104" v="12"/>
          <ac:grpSpMkLst>
            <pc:docMk/>
            <pc:sldMk cId="0" sldId="264"/>
            <ac:grpSpMk id="8" creationId="{29EB1FFF-8471-4FC0-B0B5-7521676A7898}"/>
          </ac:grpSpMkLst>
        </pc:grpChg>
      </pc:sldChg>
      <pc:sldChg chg="delSp">
        <pc:chgData name="CHIA Yong Qing" userId="S::yqchia.2017@mitb.smu.edu.sg::29d1691b-f706-4be4-93fa-5badb1b43335" providerId="AD" clId="Web-{549EBC65-6F7F-4534-8C9D-D2431C7604A2}" dt="2020-04-16T13:24:26.136" v="13"/>
        <pc:sldMkLst>
          <pc:docMk/>
          <pc:sldMk cId="1618692988" sldId="272"/>
        </pc:sldMkLst>
        <pc:grpChg chg="del">
          <ac:chgData name="CHIA Yong Qing" userId="S::yqchia.2017@mitb.smu.edu.sg::29d1691b-f706-4be4-93fa-5badb1b43335" providerId="AD" clId="Web-{549EBC65-6F7F-4534-8C9D-D2431C7604A2}" dt="2020-04-16T13:24:26.136" v="13"/>
          <ac:grpSpMkLst>
            <pc:docMk/>
            <pc:sldMk cId="1618692988" sldId="272"/>
            <ac:grpSpMk id="11" creationId="{0BA37CC8-505E-4903-8756-BCF086598C31}"/>
          </ac:grpSpMkLst>
        </pc:grpChg>
      </pc:sldChg>
      <pc:sldChg chg="addSp delSp modSp">
        <pc:chgData name="CHIA Yong Qing" userId="S::yqchia.2017@mitb.smu.edu.sg::29d1691b-f706-4be4-93fa-5badb1b43335" providerId="AD" clId="Web-{549EBC65-6F7F-4534-8C9D-D2431C7604A2}" dt="2020-04-16T13:22:16.213" v="5"/>
        <pc:sldMkLst>
          <pc:docMk/>
          <pc:sldMk cId="3251699523" sldId="275"/>
        </pc:sldMkLst>
        <pc:spChg chg="add del mod">
          <ac:chgData name="CHIA Yong Qing" userId="S::yqchia.2017@mitb.smu.edu.sg::29d1691b-f706-4be4-93fa-5badb1b43335" providerId="AD" clId="Web-{549EBC65-6F7F-4534-8C9D-D2431C7604A2}" dt="2020-04-16T13:22:16.213" v="5"/>
          <ac:spMkLst>
            <pc:docMk/>
            <pc:sldMk cId="3251699523" sldId="275"/>
            <ac:spMk id="3" creationId="{9E123EE7-8699-4816-A2B5-9E4485211FC3}"/>
          </ac:spMkLst>
        </pc:spChg>
        <pc:spChg chg="del">
          <ac:chgData name="CHIA Yong Qing" userId="S::yqchia.2017@mitb.smu.edu.sg::29d1691b-f706-4be4-93fa-5badb1b43335" providerId="AD" clId="Web-{549EBC65-6F7F-4534-8C9D-D2431C7604A2}" dt="2020-04-16T13:22:07.807" v="4"/>
          <ac:spMkLst>
            <pc:docMk/>
            <pc:sldMk cId="3251699523" sldId="275"/>
            <ac:spMk id="136" creationId="{00000000-0000-0000-0000-000000000000}"/>
          </ac:spMkLst>
        </pc:spChg>
      </pc:sldChg>
      <pc:sldChg chg="addSp delSp modSp">
        <pc:chgData name="CHIA Yong Qing" userId="S::yqchia.2017@mitb.smu.edu.sg::29d1691b-f706-4be4-93fa-5badb1b43335" providerId="AD" clId="Web-{549EBC65-6F7F-4534-8C9D-D2431C7604A2}" dt="2020-04-16T13:24:35.823" v="14"/>
        <pc:sldMkLst>
          <pc:docMk/>
          <pc:sldMk cId="3261494297" sldId="276"/>
        </pc:sldMkLst>
        <pc:spChg chg="add del mod">
          <ac:chgData name="CHIA Yong Qing" userId="S::yqchia.2017@mitb.smu.edu.sg::29d1691b-f706-4be4-93fa-5badb1b43335" providerId="AD" clId="Web-{549EBC65-6F7F-4534-8C9D-D2431C7604A2}" dt="2020-04-16T13:24:35.823" v="14"/>
          <ac:spMkLst>
            <pc:docMk/>
            <pc:sldMk cId="3261494297" sldId="276"/>
            <ac:spMk id="3" creationId="{18E827EF-92FB-4ECF-96BC-B24E48E505F8}"/>
          </ac:spMkLst>
        </pc:spChg>
        <pc:spChg chg="del">
          <ac:chgData name="CHIA Yong Qing" userId="S::yqchia.2017@mitb.smu.edu.sg::29d1691b-f706-4be4-93fa-5badb1b43335" providerId="AD" clId="Web-{549EBC65-6F7F-4534-8C9D-D2431C7604A2}" dt="2020-04-16T13:22:42.307" v="6"/>
          <ac:spMkLst>
            <pc:docMk/>
            <pc:sldMk cId="3261494297" sldId="276"/>
            <ac:spMk id="136" creationId="{00000000-0000-0000-0000-000000000000}"/>
          </ac:spMkLst>
        </pc:spChg>
      </pc:sldChg>
      <pc:sldChg chg="addSp delSp modSp">
        <pc:chgData name="CHIA Yong Qing" userId="S::yqchia.2017@mitb.smu.edu.sg::29d1691b-f706-4be4-93fa-5badb1b43335" providerId="AD" clId="Web-{549EBC65-6F7F-4534-8C9D-D2431C7604A2}" dt="2020-04-16T13:23:39.182" v="10"/>
        <pc:sldMkLst>
          <pc:docMk/>
          <pc:sldMk cId="2414870831" sldId="277"/>
        </pc:sldMkLst>
        <pc:spChg chg="add del mod">
          <ac:chgData name="CHIA Yong Qing" userId="S::yqchia.2017@mitb.smu.edu.sg::29d1691b-f706-4be4-93fa-5badb1b43335" providerId="AD" clId="Web-{549EBC65-6F7F-4534-8C9D-D2431C7604A2}" dt="2020-04-16T13:23:39.182" v="10"/>
          <ac:spMkLst>
            <pc:docMk/>
            <pc:sldMk cId="2414870831" sldId="277"/>
            <ac:spMk id="3" creationId="{48626256-B294-4679-B8BA-8BA39AC08DBB}"/>
          </ac:spMkLst>
        </pc:spChg>
        <pc:spChg chg="del">
          <ac:chgData name="CHIA Yong Qing" userId="S::yqchia.2017@mitb.smu.edu.sg::29d1691b-f706-4be4-93fa-5badb1b43335" providerId="AD" clId="Web-{549EBC65-6F7F-4534-8C9D-D2431C7604A2}" dt="2020-04-16T13:23:26.729" v="7"/>
          <ac:spMkLst>
            <pc:docMk/>
            <pc:sldMk cId="2414870831" sldId="277"/>
            <ac:spMk id="136" creationId="{00000000-0000-0000-0000-000000000000}"/>
          </ac:spMkLst>
        </pc:spChg>
      </pc:sldChg>
      <pc:sldChg chg="delSp modSp">
        <pc:chgData name="CHIA Yong Qing" userId="S::yqchia.2017@mitb.smu.edu.sg::29d1691b-f706-4be4-93fa-5badb1b43335" providerId="AD" clId="Web-{549EBC65-6F7F-4534-8C9D-D2431C7604A2}" dt="2020-04-16T13:23:58.448" v="11"/>
        <pc:sldMkLst>
          <pc:docMk/>
          <pc:sldMk cId="2311423836" sldId="278"/>
        </pc:sldMkLst>
        <pc:spChg chg="mod">
          <ac:chgData name="CHIA Yong Qing" userId="S::yqchia.2017@mitb.smu.edu.sg::29d1691b-f706-4be4-93fa-5badb1b43335" providerId="AD" clId="Web-{549EBC65-6F7F-4534-8C9D-D2431C7604A2}" dt="2020-04-16T13:21:36.978" v="2" actId="20577"/>
          <ac:spMkLst>
            <pc:docMk/>
            <pc:sldMk cId="2311423836" sldId="278"/>
            <ac:spMk id="247" creationId="{22E7FC0E-883F-41CF-A207-05395F1D74E3}"/>
          </ac:spMkLst>
        </pc:spChg>
        <pc:grpChg chg="del">
          <ac:chgData name="CHIA Yong Qing" userId="S::yqchia.2017@mitb.smu.edu.sg::29d1691b-f706-4be4-93fa-5badb1b43335" providerId="AD" clId="Web-{549EBC65-6F7F-4534-8C9D-D2431C7604A2}" dt="2020-04-16T13:23:58.448" v="11"/>
          <ac:grpSpMkLst>
            <pc:docMk/>
            <pc:sldMk cId="2311423836" sldId="278"/>
            <ac:grpSpMk id="8" creationId="{29EB1FFF-8471-4FC0-B0B5-7521676A7898}"/>
          </ac:grpSpMkLst>
        </pc:grpChg>
      </pc:sldChg>
    </pc:docChg>
  </pc:docChgLst>
  <pc:docChgLst>
    <pc:chgData name="LEE Meng Yong" userId="26c4a181-d55f-453f-8e69-6cb965c687f9" providerId="ADAL" clId="{92D5CC8A-DB60-454A-A16D-A67A14B57AF9}"/>
    <pc:docChg chg="undo custSel addSld delSld modSld sldOrd">
      <pc:chgData name="LEE Meng Yong" userId="26c4a181-d55f-453f-8e69-6cb965c687f9" providerId="ADAL" clId="{92D5CC8A-DB60-454A-A16D-A67A14B57AF9}" dt="2020-04-16T13:32:32.581" v="1180" actId="20577"/>
      <pc:docMkLst>
        <pc:docMk/>
      </pc:docMkLst>
      <pc:sldChg chg="delSp modSp">
        <pc:chgData name="LEE Meng Yong" userId="26c4a181-d55f-453f-8e69-6cb965c687f9" providerId="ADAL" clId="{92D5CC8A-DB60-454A-A16D-A67A14B57AF9}" dt="2020-04-16T12:39:56.506" v="825" actId="20577"/>
        <pc:sldMkLst>
          <pc:docMk/>
          <pc:sldMk cId="0" sldId="257"/>
        </pc:sldMkLst>
        <pc:spChg chg="mod">
          <ac:chgData name="LEE Meng Yong" userId="26c4a181-d55f-453f-8e69-6cb965c687f9" providerId="ADAL" clId="{92D5CC8A-DB60-454A-A16D-A67A14B57AF9}" dt="2020-04-16T12:39:56.506" v="825" actId="20577"/>
          <ac:spMkLst>
            <pc:docMk/>
            <pc:sldMk cId="0" sldId="257"/>
            <ac:spMk id="109" creationId="{00000000-0000-0000-0000-000000000000}"/>
          </ac:spMkLst>
        </pc:spChg>
        <pc:spChg chg="del mod">
          <ac:chgData name="LEE Meng Yong" userId="26c4a181-d55f-453f-8e69-6cb965c687f9" providerId="ADAL" clId="{92D5CC8A-DB60-454A-A16D-A67A14B57AF9}" dt="2020-04-15T09:27:48.207" v="822" actId="478"/>
          <ac:spMkLst>
            <pc:docMk/>
            <pc:sldMk cId="0" sldId="257"/>
            <ac:spMk id="110" creationId="{00000000-0000-0000-0000-000000000000}"/>
          </ac:spMkLst>
        </pc:spChg>
      </pc:sldChg>
      <pc:sldChg chg="del">
        <pc:chgData name="LEE Meng Yong" userId="26c4a181-d55f-453f-8e69-6cb965c687f9" providerId="ADAL" clId="{92D5CC8A-DB60-454A-A16D-A67A14B57AF9}" dt="2020-04-16T12:57:07.579" v="910" actId="2696"/>
        <pc:sldMkLst>
          <pc:docMk/>
          <pc:sldMk cId="0" sldId="263"/>
        </pc:sldMkLst>
      </pc:sldChg>
      <pc:sldChg chg="addSp delSp modSp del">
        <pc:chgData name="LEE Meng Yong" userId="26c4a181-d55f-453f-8e69-6cb965c687f9" providerId="ADAL" clId="{92D5CC8A-DB60-454A-A16D-A67A14B57AF9}" dt="2020-04-15T09:24:46.920" v="820" actId="2696"/>
        <pc:sldMkLst>
          <pc:docMk/>
          <pc:sldMk cId="3707141069" sldId="273"/>
        </pc:sldMkLst>
        <pc:spChg chg="add del mod">
          <ac:chgData name="LEE Meng Yong" userId="26c4a181-d55f-453f-8e69-6cb965c687f9" providerId="ADAL" clId="{92D5CC8A-DB60-454A-A16D-A67A14B57AF9}" dt="2020-04-15T07:56:51.411" v="10" actId="478"/>
          <ac:spMkLst>
            <pc:docMk/>
            <pc:sldMk cId="3707141069" sldId="273"/>
            <ac:spMk id="3" creationId="{749B1780-C331-4046-9823-E4FE7AAB1385}"/>
          </ac:spMkLst>
        </pc:spChg>
        <pc:spChg chg="del mod">
          <ac:chgData name="LEE Meng Yong" userId="26c4a181-d55f-453f-8e69-6cb965c687f9" providerId="ADAL" clId="{92D5CC8A-DB60-454A-A16D-A67A14B57AF9}" dt="2020-04-15T07:56:48.327" v="8" actId="478"/>
          <ac:spMkLst>
            <pc:docMk/>
            <pc:sldMk cId="3707141069" sldId="273"/>
            <ac:spMk id="7" creationId="{EBD1FC6F-06E5-438B-8F28-70F3FE1B7C0C}"/>
          </ac:spMkLst>
        </pc:spChg>
        <pc:spChg chg="del mod">
          <ac:chgData name="LEE Meng Yong" userId="26c4a181-d55f-453f-8e69-6cb965c687f9" providerId="ADAL" clId="{92D5CC8A-DB60-454A-A16D-A67A14B57AF9}" dt="2020-04-15T07:56:39.821" v="5" actId="478"/>
          <ac:spMkLst>
            <pc:docMk/>
            <pc:sldMk cId="3707141069" sldId="273"/>
            <ac:spMk id="8" creationId="{605F8DA3-57F5-41F5-8CE5-A178D3EAE3CC}"/>
          </ac:spMkLst>
        </pc:spChg>
        <pc:spChg chg="add del mod">
          <ac:chgData name="LEE Meng Yong" userId="26c4a181-d55f-453f-8e69-6cb965c687f9" providerId="ADAL" clId="{92D5CC8A-DB60-454A-A16D-A67A14B57AF9}" dt="2020-04-15T08:01:40.935" v="84" actId="478"/>
          <ac:spMkLst>
            <pc:docMk/>
            <pc:sldMk cId="3707141069" sldId="273"/>
            <ac:spMk id="16" creationId="{02E3E6A3-3B13-496E-9DD6-1D015667E484}"/>
          </ac:spMkLst>
        </pc:spChg>
        <pc:spChg chg="add del mod">
          <ac:chgData name="LEE Meng Yong" userId="26c4a181-d55f-453f-8e69-6cb965c687f9" providerId="ADAL" clId="{92D5CC8A-DB60-454A-A16D-A67A14B57AF9}" dt="2020-04-15T09:07:17.428" v="520" actId="478"/>
          <ac:spMkLst>
            <pc:docMk/>
            <pc:sldMk cId="3707141069" sldId="273"/>
            <ac:spMk id="20" creationId="{19624116-D2F3-4539-8481-AEA5ED640F32}"/>
          </ac:spMkLst>
        </pc:spChg>
        <pc:spChg chg="add del mod">
          <ac:chgData name="LEE Meng Yong" userId="26c4a181-d55f-453f-8e69-6cb965c687f9" providerId="ADAL" clId="{92D5CC8A-DB60-454A-A16D-A67A14B57AF9}" dt="2020-04-15T09:07:17.428" v="520" actId="478"/>
          <ac:spMkLst>
            <pc:docMk/>
            <pc:sldMk cId="3707141069" sldId="273"/>
            <ac:spMk id="21" creationId="{A10781FC-F035-4645-9674-DF1BA4BE4C2D}"/>
          </ac:spMkLst>
        </pc:spChg>
        <pc:spChg chg="add del mod">
          <ac:chgData name="LEE Meng Yong" userId="26c4a181-d55f-453f-8e69-6cb965c687f9" providerId="ADAL" clId="{92D5CC8A-DB60-454A-A16D-A67A14B57AF9}" dt="2020-04-15T09:06:12.505" v="515" actId="478"/>
          <ac:spMkLst>
            <pc:docMk/>
            <pc:sldMk cId="3707141069" sldId="273"/>
            <ac:spMk id="110" creationId="{00000000-0000-0000-0000-000000000000}"/>
          </ac:spMkLst>
        </pc:spChg>
        <pc:picChg chg="del mod modCrop">
          <ac:chgData name="LEE Meng Yong" userId="26c4a181-d55f-453f-8e69-6cb965c687f9" providerId="ADAL" clId="{92D5CC8A-DB60-454A-A16D-A67A14B57AF9}" dt="2020-04-15T09:24:35.823" v="815" actId="478"/>
          <ac:picMkLst>
            <pc:docMk/>
            <pc:sldMk cId="3707141069" sldId="273"/>
            <ac:picMk id="4" creationId="{C8DD7752-F5ED-4FA8-9954-9E844F459D78}"/>
          </ac:picMkLst>
        </pc:picChg>
        <pc:picChg chg="add del mod">
          <ac:chgData name="LEE Meng Yong" userId="26c4a181-d55f-453f-8e69-6cb965c687f9" providerId="ADAL" clId="{92D5CC8A-DB60-454A-A16D-A67A14B57AF9}" dt="2020-04-15T07:58:35.490" v="21" actId="478"/>
          <ac:picMkLst>
            <pc:docMk/>
            <pc:sldMk cId="3707141069" sldId="273"/>
            <ac:picMk id="6" creationId="{A4ABE6D0-6388-4D62-886C-E607E3C8FA80}"/>
          </ac:picMkLst>
        </pc:picChg>
        <pc:picChg chg="add del mod">
          <ac:chgData name="LEE Meng Yong" userId="26c4a181-d55f-453f-8e69-6cb965c687f9" providerId="ADAL" clId="{92D5CC8A-DB60-454A-A16D-A67A14B57AF9}" dt="2020-04-15T07:58:34.819" v="20" actId="478"/>
          <ac:picMkLst>
            <pc:docMk/>
            <pc:sldMk cId="3707141069" sldId="273"/>
            <ac:picMk id="11" creationId="{14BE9B1E-5606-491F-8D6E-1ABD6F89F593}"/>
          </ac:picMkLst>
        </pc:picChg>
        <pc:picChg chg="add del mod modCrop">
          <ac:chgData name="LEE Meng Yong" userId="26c4a181-d55f-453f-8e69-6cb965c687f9" providerId="ADAL" clId="{92D5CC8A-DB60-454A-A16D-A67A14B57AF9}" dt="2020-04-15T09:08:07.160" v="528" actId="478"/>
          <ac:picMkLst>
            <pc:docMk/>
            <pc:sldMk cId="3707141069" sldId="273"/>
            <ac:picMk id="13" creationId="{26AA14DF-E232-423D-B773-DD5EBBEE6480}"/>
          </ac:picMkLst>
        </pc:picChg>
        <pc:picChg chg="add del mod modCrop">
          <ac:chgData name="LEE Meng Yong" userId="26c4a181-d55f-453f-8e69-6cb965c687f9" providerId="ADAL" clId="{92D5CC8A-DB60-454A-A16D-A67A14B57AF9}" dt="2020-04-15T09:08:07.160" v="528" actId="478"/>
          <ac:picMkLst>
            <pc:docMk/>
            <pc:sldMk cId="3707141069" sldId="273"/>
            <ac:picMk id="15" creationId="{8C453476-06E6-4978-B9B5-AA8E53F39089}"/>
          </ac:picMkLst>
        </pc:picChg>
        <pc:picChg chg="del mod">
          <ac:chgData name="LEE Meng Yong" userId="26c4a181-d55f-453f-8e69-6cb965c687f9" providerId="ADAL" clId="{92D5CC8A-DB60-454A-A16D-A67A14B57AF9}" dt="2020-04-15T07:56:46.963" v="7" actId="478"/>
          <ac:picMkLst>
            <pc:docMk/>
            <pc:sldMk cId="3707141069" sldId="273"/>
            <ac:picMk id="1026" creationId="{5796EE80-79B9-436C-832E-33D4531ECFF7}"/>
          </ac:picMkLst>
        </pc:picChg>
      </pc:sldChg>
      <pc:sldChg chg="addSp delSp modSp">
        <pc:chgData name="LEE Meng Yong" userId="26c4a181-d55f-453f-8e69-6cb965c687f9" providerId="ADAL" clId="{92D5CC8A-DB60-454A-A16D-A67A14B57AF9}" dt="2020-04-15T09:06:36.163" v="516" actId="1076"/>
        <pc:sldMkLst>
          <pc:docMk/>
          <pc:sldMk cId="141920950" sldId="274"/>
        </pc:sldMkLst>
        <pc:spChg chg="del">
          <ac:chgData name="LEE Meng Yong" userId="26c4a181-d55f-453f-8e69-6cb965c687f9" providerId="ADAL" clId="{92D5CC8A-DB60-454A-A16D-A67A14B57AF9}" dt="2020-04-15T08:59:32.845" v="324" actId="478"/>
          <ac:spMkLst>
            <pc:docMk/>
            <pc:sldMk cId="141920950" sldId="274"/>
            <ac:spMk id="2" creationId="{696E70D7-2D63-4308-AF3D-41B887B18320}"/>
          </ac:spMkLst>
        </pc:spChg>
        <pc:spChg chg="del mod">
          <ac:chgData name="LEE Meng Yong" userId="26c4a181-d55f-453f-8e69-6cb965c687f9" providerId="ADAL" clId="{92D5CC8A-DB60-454A-A16D-A67A14B57AF9}" dt="2020-04-15T09:02:30.172" v="432" actId="478"/>
          <ac:spMkLst>
            <pc:docMk/>
            <pc:sldMk cId="141920950" sldId="274"/>
            <ac:spMk id="110" creationId="{00000000-0000-0000-0000-000000000000}"/>
          </ac:spMkLst>
        </pc:spChg>
        <pc:picChg chg="add del mod">
          <ac:chgData name="LEE Meng Yong" userId="26c4a181-d55f-453f-8e69-6cb965c687f9" providerId="ADAL" clId="{92D5CC8A-DB60-454A-A16D-A67A14B57AF9}" dt="2020-04-15T09:00:15.910" v="378" actId="478"/>
          <ac:picMkLst>
            <pc:docMk/>
            <pc:sldMk cId="141920950" sldId="274"/>
            <ac:picMk id="4" creationId="{F571E704-21E4-4E34-9489-F6975FE9EB51}"/>
          </ac:picMkLst>
        </pc:picChg>
        <pc:picChg chg="add del mod">
          <ac:chgData name="LEE Meng Yong" userId="26c4a181-d55f-453f-8e69-6cb965c687f9" providerId="ADAL" clId="{92D5CC8A-DB60-454A-A16D-A67A14B57AF9}" dt="2020-04-15T09:00:15.306" v="377" actId="478"/>
          <ac:picMkLst>
            <pc:docMk/>
            <pc:sldMk cId="141920950" sldId="274"/>
            <ac:picMk id="7" creationId="{C5A8A62B-04E2-42CE-B912-A6C38CD2755F}"/>
          </ac:picMkLst>
        </pc:picChg>
        <pc:picChg chg="add del mod">
          <ac:chgData name="LEE Meng Yong" userId="26c4a181-d55f-453f-8e69-6cb965c687f9" providerId="ADAL" clId="{92D5CC8A-DB60-454A-A16D-A67A14B57AF9}" dt="2020-04-15T09:00:14.782" v="376" actId="478"/>
          <ac:picMkLst>
            <pc:docMk/>
            <pc:sldMk cId="141920950" sldId="274"/>
            <ac:picMk id="9" creationId="{E538D648-61A0-408D-BD79-FEE441CD3032}"/>
          </ac:picMkLst>
        </pc:picChg>
        <pc:picChg chg="add del mod">
          <ac:chgData name="LEE Meng Yong" userId="26c4a181-d55f-453f-8e69-6cb965c687f9" providerId="ADAL" clId="{92D5CC8A-DB60-454A-A16D-A67A14B57AF9}" dt="2020-04-15T09:00:14.202" v="375" actId="478"/>
          <ac:picMkLst>
            <pc:docMk/>
            <pc:sldMk cId="141920950" sldId="274"/>
            <ac:picMk id="11" creationId="{58A3B06D-6471-4B08-A4C6-11E841A1F391}"/>
          </ac:picMkLst>
        </pc:picChg>
        <pc:picChg chg="add del mod">
          <ac:chgData name="LEE Meng Yong" userId="26c4a181-d55f-453f-8e69-6cb965c687f9" providerId="ADAL" clId="{92D5CC8A-DB60-454A-A16D-A67A14B57AF9}" dt="2020-04-15T09:00:13.768" v="374" actId="478"/>
          <ac:picMkLst>
            <pc:docMk/>
            <pc:sldMk cId="141920950" sldId="274"/>
            <ac:picMk id="13" creationId="{4B6206C6-C6F4-4639-ADF9-AAD1F86A5259}"/>
          </ac:picMkLst>
        </pc:picChg>
        <pc:picChg chg="add del mod">
          <ac:chgData name="LEE Meng Yong" userId="26c4a181-d55f-453f-8e69-6cb965c687f9" providerId="ADAL" clId="{92D5CC8A-DB60-454A-A16D-A67A14B57AF9}" dt="2020-04-15T09:00:13.277" v="373" actId="478"/>
          <ac:picMkLst>
            <pc:docMk/>
            <pc:sldMk cId="141920950" sldId="274"/>
            <ac:picMk id="15" creationId="{F6CDEEEB-1E30-4D76-8391-FCA7D3B3A732}"/>
          </ac:picMkLst>
        </pc:picChg>
        <pc:picChg chg="add del mod">
          <ac:chgData name="LEE Meng Yong" userId="26c4a181-d55f-453f-8e69-6cb965c687f9" providerId="ADAL" clId="{92D5CC8A-DB60-454A-A16D-A67A14B57AF9}" dt="2020-04-15T09:00:10.409" v="367" actId="478"/>
          <ac:picMkLst>
            <pc:docMk/>
            <pc:sldMk cId="141920950" sldId="274"/>
            <ac:picMk id="17" creationId="{8452CD59-0C98-4798-A728-07AB79D4547E}"/>
          </ac:picMkLst>
        </pc:picChg>
        <pc:picChg chg="add del mod">
          <ac:chgData name="LEE Meng Yong" userId="26c4a181-d55f-453f-8e69-6cb965c687f9" providerId="ADAL" clId="{92D5CC8A-DB60-454A-A16D-A67A14B57AF9}" dt="2020-04-15T09:00:11.728" v="370" actId="478"/>
          <ac:picMkLst>
            <pc:docMk/>
            <pc:sldMk cId="141920950" sldId="274"/>
            <ac:picMk id="19" creationId="{AA05602C-74FD-43FA-A9F4-7B2BF4B33973}"/>
          </ac:picMkLst>
        </pc:picChg>
        <pc:picChg chg="add del mod">
          <ac:chgData name="LEE Meng Yong" userId="26c4a181-d55f-453f-8e69-6cb965c687f9" providerId="ADAL" clId="{92D5CC8A-DB60-454A-A16D-A67A14B57AF9}" dt="2020-04-15T09:00:12.914" v="372" actId="478"/>
          <ac:picMkLst>
            <pc:docMk/>
            <pc:sldMk cId="141920950" sldId="274"/>
            <ac:picMk id="21" creationId="{0F5BD955-9BF4-4BBA-9F1B-64EFD85A0967}"/>
          </ac:picMkLst>
        </pc:picChg>
        <pc:picChg chg="add del mod">
          <ac:chgData name="LEE Meng Yong" userId="26c4a181-d55f-453f-8e69-6cb965c687f9" providerId="ADAL" clId="{92D5CC8A-DB60-454A-A16D-A67A14B57AF9}" dt="2020-04-15T09:00:11.374" v="369" actId="478"/>
          <ac:picMkLst>
            <pc:docMk/>
            <pc:sldMk cId="141920950" sldId="274"/>
            <ac:picMk id="23" creationId="{33240AD9-1834-493F-8AED-1C817EE9E887}"/>
          </ac:picMkLst>
        </pc:picChg>
        <pc:picChg chg="add del mod">
          <ac:chgData name="LEE Meng Yong" userId="26c4a181-d55f-453f-8e69-6cb965c687f9" providerId="ADAL" clId="{92D5CC8A-DB60-454A-A16D-A67A14B57AF9}" dt="2020-04-15T09:00:10.935" v="368" actId="478"/>
          <ac:picMkLst>
            <pc:docMk/>
            <pc:sldMk cId="141920950" sldId="274"/>
            <ac:picMk id="25" creationId="{290A1AF5-CD42-44E9-8066-ECC4E0B274AC}"/>
          </ac:picMkLst>
        </pc:picChg>
        <pc:picChg chg="add del mod">
          <ac:chgData name="LEE Meng Yong" userId="26c4a181-d55f-453f-8e69-6cb965c687f9" providerId="ADAL" clId="{92D5CC8A-DB60-454A-A16D-A67A14B57AF9}" dt="2020-04-15T09:00:12.460" v="371" actId="478"/>
          <ac:picMkLst>
            <pc:docMk/>
            <pc:sldMk cId="141920950" sldId="274"/>
            <ac:picMk id="27" creationId="{04EA11E8-1AB7-41EB-A395-445EBE087A6A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29" creationId="{11D397F4-F111-41C6-88D2-BD76A35E9228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31" creationId="{8C6DE940-E18D-4FD9-979D-087C9F49694E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33" creationId="{1685A3BB-0022-409B-AB65-F4383BB72B0D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35" creationId="{E50B833D-9205-49EC-AE11-5294870DEC9D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37" creationId="{738B13BD-D34A-40E4-AD8C-D9B616E03EBB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39" creationId="{EEBE1764-C35E-4101-98E9-51FAB0DDD817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41" creationId="{E8789F6B-DEC0-4844-BB9E-AB9169010871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43" creationId="{98630CC7-4908-4BCE-A90C-2D8665ABE86F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45" creationId="{5543BC49-DD5E-4AA4-A6C6-C338B53C489D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47" creationId="{C090439C-25BA-420E-8FFA-057EB53E5FA6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49" creationId="{178B25CC-04D8-422E-8B13-ADF5053D1DC5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51" creationId="{8E880998-E065-4E90-80A8-FC35D8EC8213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53" creationId="{A7F00F8D-AA9F-47EE-9C0C-F5472FE36055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55" creationId="{A34B15E3-4342-453A-AE02-18944A1C82BA}"/>
          </ac:picMkLst>
        </pc:picChg>
        <pc:picChg chg="add mod">
          <ac:chgData name="LEE Meng Yong" userId="26c4a181-d55f-453f-8e69-6cb965c687f9" providerId="ADAL" clId="{92D5CC8A-DB60-454A-A16D-A67A14B57AF9}" dt="2020-04-15T09:06:36.163" v="516" actId="1076"/>
          <ac:picMkLst>
            <pc:docMk/>
            <pc:sldMk cId="141920950" sldId="274"/>
            <ac:picMk id="57" creationId="{C1E73FAA-9E97-4A11-9DC3-FD825BC08AFC}"/>
          </ac:picMkLst>
        </pc:picChg>
      </pc:sldChg>
      <pc:sldChg chg="addSp delSp modSp add ord modTransition delAnim modAnim">
        <pc:chgData name="LEE Meng Yong" userId="26c4a181-d55f-453f-8e69-6cb965c687f9" providerId="ADAL" clId="{92D5CC8A-DB60-454A-A16D-A67A14B57AF9}" dt="2020-04-16T12:41:50.078" v="828" actId="1076"/>
        <pc:sldMkLst>
          <pc:docMk/>
          <pc:sldMk cId="4207413867" sldId="279"/>
        </pc:sldMkLst>
        <pc:spChg chg="del">
          <ac:chgData name="LEE Meng Yong" userId="26c4a181-d55f-453f-8e69-6cb965c687f9" providerId="ADAL" clId="{92D5CC8A-DB60-454A-A16D-A67A14B57AF9}" dt="2020-04-15T08:15:24.251" v="101" actId="478"/>
          <ac:spMkLst>
            <pc:docMk/>
            <pc:sldMk cId="4207413867" sldId="279"/>
            <ac:spMk id="110" creationId="{00000000-0000-0000-0000-000000000000}"/>
          </ac:spMkLst>
        </pc:spChg>
        <pc:picChg chg="add del mod">
          <ac:chgData name="LEE Meng Yong" userId="26c4a181-d55f-453f-8e69-6cb965c687f9" providerId="ADAL" clId="{92D5CC8A-DB60-454A-A16D-A67A14B57AF9}" dt="2020-04-15T08:15:08.495" v="94" actId="478"/>
          <ac:picMkLst>
            <pc:docMk/>
            <pc:sldMk cId="4207413867" sldId="279"/>
            <ac:picMk id="2" creationId="{F1F0F312-585A-40DA-A70F-CFE10EAF98EE}"/>
          </ac:picMkLst>
        </pc:picChg>
        <pc:picChg chg="add mod">
          <ac:chgData name="LEE Meng Yong" userId="26c4a181-d55f-453f-8e69-6cb965c687f9" providerId="ADAL" clId="{92D5CC8A-DB60-454A-A16D-A67A14B57AF9}" dt="2020-04-16T12:41:50.078" v="828" actId="1076"/>
          <ac:picMkLst>
            <pc:docMk/>
            <pc:sldMk cId="4207413867" sldId="279"/>
            <ac:picMk id="3" creationId="{CFA94D02-C786-46B4-896D-6C2312D3F9D3}"/>
          </ac:picMkLst>
        </pc:picChg>
        <pc:picChg chg="del">
          <ac:chgData name="LEE Meng Yong" userId="26c4a181-d55f-453f-8e69-6cb965c687f9" providerId="ADAL" clId="{92D5CC8A-DB60-454A-A16D-A67A14B57AF9}" dt="2020-04-15T08:02:01.150" v="88" actId="478"/>
          <ac:picMkLst>
            <pc:docMk/>
            <pc:sldMk cId="4207413867" sldId="279"/>
            <ac:picMk id="4" creationId="{C8DD7752-F5ED-4FA8-9954-9E844F459D78}"/>
          </ac:picMkLst>
        </pc:picChg>
        <pc:picChg chg="del">
          <ac:chgData name="LEE Meng Yong" userId="26c4a181-d55f-453f-8e69-6cb965c687f9" providerId="ADAL" clId="{92D5CC8A-DB60-454A-A16D-A67A14B57AF9}" dt="2020-04-15T08:02:00.861" v="87" actId="478"/>
          <ac:picMkLst>
            <pc:docMk/>
            <pc:sldMk cId="4207413867" sldId="279"/>
            <ac:picMk id="13" creationId="{26AA14DF-E232-423D-B773-DD5EBBEE6480}"/>
          </ac:picMkLst>
        </pc:picChg>
        <pc:picChg chg="del mod">
          <ac:chgData name="LEE Meng Yong" userId="26c4a181-d55f-453f-8e69-6cb965c687f9" providerId="ADAL" clId="{92D5CC8A-DB60-454A-A16D-A67A14B57AF9}" dt="2020-04-15T08:02:01.539" v="90" actId="478"/>
          <ac:picMkLst>
            <pc:docMk/>
            <pc:sldMk cId="4207413867" sldId="279"/>
            <ac:picMk id="15" creationId="{8C453476-06E6-4978-B9B5-AA8E53F39089}"/>
          </ac:picMkLst>
        </pc:picChg>
      </pc:sldChg>
      <pc:sldChg chg="addSp delSp modSp add ord modTransition delAnim">
        <pc:chgData name="LEE Meng Yong" userId="26c4a181-d55f-453f-8e69-6cb965c687f9" providerId="ADAL" clId="{92D5CC8A-DB60-454A-A16D-A67A14B57AF9}" dt="2020-04-16T12:41:42.199" v="826"/>
        <pc:sldMkLst>
          <pc:docMk/>
          <pc:sldMk cId="4255660078" sldId="280"/>
        </pc:sldMkLst>
        <pc:spChg chg="add mod">
          <ac:chgData name="LEE Meng Yong" userId="26c4a181-d55f-453f-8e69-6cb965c687f9" providerId="ADAL" clId="{92D5CC8A-DB60-454A-A16D-A67A14B57AF9}" dt="2020-04-15T08:21:18.608" v="139" actId="1076"/>
          <ac:spMkLst>
            <pc:docMk/>
            <pc:sldMk cId="4255660078" sldId="280"/>
            <ac:spMk id="9" creationId="{049ABB2A-F047-4556-9366-397FBA15CC77}"/>
          </ac:spMkLst>
        </pc:spChg>
        <pc:spChg chg="add mod">
          <ac:chgData name="LEE Meng Yong" userId="26c4a181-d55f-453f-8e69-6cb965c687f9" providerId="ADAL" clId="{92D5CC8A-DB60-454A-A16D-A67A14B57AF9}" dt="2020-04-15T08:21:22.884" v="142" actId="20577"/>
          <ac:spMkLst>
            <pc:docMk/>
            <pc:sldMk cId="4255660078" sldId="280"/>
            <ac:spMk id="12" creationId="{11F300FA-3A2D-4EC7-9919-C39F2F54BC9A}"/>
          </ac:spMkLst>
        </pc:spChg>
        <pc:spChg chg="add mod">
          <ac:chgData name="LEE Meng Yong" userId="26c4a181-d55f-453f-8e69-6cb965c687f9" providerId="ADAL" clId="{92D5CC8A-DB60-454A-A16D-A67A14B57AF9}" dt="2020-04-15T08:23:55.620" v="277" actId="1076"/>
          <ac:spMkLst>
            <pc:docMk/>
            <pc:sldMk cId="4255660078" sldId="280"/>
            <ac:spMk id="13" creationId="{013D66C9-EB04-480A-8F37-B0B71933D0CB}"/>
          </ac:spMkLst>
        </pc:spChg>
        <pc:spChg chg="add mod">
          <ac:chgData name="LEE Meng Yong" userId="26c4a181-d55f-453f-8e69-6cb965c687f9" providerId="ADAL" clId="{92D5CC8A-DB60-454A-A16D-A67A14B57AF9}" dt="2020-04-15T08:24:00.383" v="285" actId="20577"/>
          <ac:spMkLst>
            <pc:docMk/>
            <pc:sldMk cId="4255660078" sldId="280"/>
            <ac:spMk id="14" creationId="{5A22F0DB-8F49-4D4C-8455-E17E203EB10A}"/>
          </ac:spMkLst>
        </pc:spChg>
        <pc:spChg chg="add mod">
          <ac:chgData name="LEE Meng Yong" userId="26c4a181-d55f-453f-8e69-6cb965c687f9" providerId="ADAL" clId="{92D5CC8A-DB60-454A-A16D-A67A14B57AF9}" dt="2020-04-15T08:24:14.220" v="323" actId="1076"/>
          <ac:spMkLst>
            <pc:docMk/>
            <pc:sldMk cId="4255660078" sldId="280"/>
            <ac:spMk id="15" creationId="{7DA12581-6001-4C1E-8A65-CFECCE01A840}"/>
          </ac:spMkLst>
        </pc:spChg>
        <pc:picChg chg="del">
          <ac:chgData name="LEE Meng Yong" userId="26c4a181-d55f-453f-8e69-6cb965c687f9" providerId="ADAL" clId="{92D5CC8A-DB60-454A-A16D-A67A14B57AF9}" dt="2020-04-15T08:16:53.598" v="103" actId="478"/>
          <ac:picMkLst>
            <pc:docMk/>
            <pc:sldMk cId="4255660078" sldId="280"/>
            <ac:picMk id="3" creationId="{CFA94D02-C786-46B4-896D-6C2312D3F9D3}"/>
          </ac:picMkLst>
        </pc:picChg>
        <pc:picChg chg="add mod">
          <ac:chgData name="LEE Meng Yong" userId="26c4a181-d55f-453f-8e69-6cb965c687f9" providerId="ADAL" clId="{92D5CC8A-DB60-454A-A16D-A67A14B57AF9}" dt="2020-04-15T08:21:25.408" v="143" actId="1076"/>
          <ac:picMkLst>
            <pc:docMk/>
            <pc:sldMk cId="4255660078" sldId="280"/>
            <ac:picMk id="4" creationId="{49B48599-93A3-49D2-9667-9336998CCFEF}"/>
          </ac:picMkLst>
        </pc:picChg>
        <pc:picChg chg="add mod">
          <ac:chgData name="LEE Meng Yong" userId="26c4a181-d55f-453f-8e69-6cb965c687f9" providerId="ADAL" clId="{92D5CC8A-DB60-454A-A16D-A67A14B57AF9}" dt="2020-04-15T08:21:11.619" v="133" actId="1076"/>
          <ac:picMkLst>
            <pc:docMk/>
            <pc:sldMk cId="4255660078" sldId="280"/>
            <ac:picMk id="6" creationId="{8924CDCA-02AC-4C1B-A214-E25BEEB3250F}"/>
          </ac:picMkLst>
        </pc:picChg>
        <pc:picChg chg="add mod">
          <ac:chgData name="LEE Meng Yong" userId="26c4a181-d55f-453f-8e69-6cb965c687f9" providerId="ADAL" clId="{92D5CC8A-DB60-454A-A16D-A67A14B57AF9}" dt="2020-04-15T08:21:10.245" v="132" actId="1076"/>
          <ac:picMkLst>
            <pc:docMk/>
            <pc:sldMk cId="4255660078" sldId="280"/>
            <ac:picMk id="8" creationId="{2B4777E7-8849-4E8B-8BB1-925C54CCDBE3}"/>
          </ac:picMkLst>
        </pc:picChg>
      </pc:sldChg>
      <pc:sldChg chg="addSp delSp modSp add">
        <pc:chgData name="LEE Meng Yong" userId="26c4a181-d55f-453f-8e69-6cb965c687f9" providerId="ADAL" clId="{92D5CC8A-DB60-454A-A16D-A67A14B57AF9}" dt="2020-04-16T12:58:37.510" v="957" actId="1076"/>
        <pc:sldMkLst>
          <pc:docMk/>
          <pc:sldMk cId="2581637847" sldId="281"/>
        </pc:sldMkLst>
        <pc:spChg chg="del">
          <ac:chgData name="LEE Meng Yong" userId="26c4a181-d55f-453f-8e69-6cb965c687f9" providerId="ADAL" clId="{92D5CC8A-DB60-454A-A16D-A67A14B57AF9}" dt="2020-04-15T09:08:30.880" v="533" actId="478"/>
          <ac:spMkLst>
            <pc:docMk/>
            <pc:sldMk cId="2581637847" sldId="281"/>
            <ac:spMk id="2" creationId="{2D28D66B-A118-4102-A559-8118C37FDBD5}"/>
          </ac:spMkLst>
        </pc:spChg>
        <pc:spChg chg="del">
          <ac:chgData name="LEE Meng Yong" userId="26c4a181-d55f-453f-8e69-6cb965c687f9" providerId="ADAL" clId="{92D5CC8A-DB60-454A-A16D-A67A14B57AF9}" dt="2020-04-15T09:08:30.880" v="533" actId="478"/>
          <ac:spMkLst>
            <pc:docMk/>
            <pc:sldMk cId="2581637847" sldId="281"/>
            <ac:spMk id="3" creationId="{2A61D569-481A-467C-8EAE-CDB7E1E4D23D}"/>
          </ac:spMkLst>
        </pc:spChg>
        <pc:spChg chg="del">
          <ac:chgData name="LEE Meng Yong" userId="26c4a181-d55f-453f-8e69-6cb965c687f9" providerId="ADAL" clId="{92D5CC8A-DB60-454A-A16D-A67A14B57AF9}" dt="2020-04-15T09:08:30.880" v="533" actId="478"/>
          <ac:spMkLst>
            <pc:docMk/>
            <pc:sldMk cId="2581637847" sldId="281"/>
            <ac:spMk id="4" creationId="{8D71A41D-6D2D-4565-AE34-BC31013CFA0A}"/>
          </ac:spMkLst>
        </pc:spChg>
        <pc:spChg chg="del">
          <ac:chgData name="LEE Meng Yong" userId="26c4a181-d55f-453f-8e69-6cb965c687f9" providerId="ADAL" clId="{92D5CC8A-DB60-454A-A16D-A67A14B57AF9}" dt="2020-04-15T09:08:30.880" v="533" actId="478"/>
          <ac:spMkLst>
            <pc:docMk/>
            <pc:sldMk cId="2581637847" sldId="281"/>
            <ac:spMk id="5" creationId="{9C62C845-5A8F-4BB9-8642-5718E6677D2E}"/>
          </ac:spMkLst>
        </pc:spChg>
        <pc:spChg chg="del">
          <ac:chgData name="LEE Meng Yong" userId="26c4a181-d55f-453f-8e69-6cb965c687f9" providerId="ADAL" clId="{92D5CC8A-DB60-454A-A16D-A67A14B57AF9}" dt="2020-04-15T09:08:30.880" v="533" actId="478"/>
          <ac:spMkLst>
            <pc:docMk/>
            <pc:sldMk cId="2581637847" sldId="281"/>
            <ac:spMk id="6" creationId="{32D013BF-83BA-42F2-918F-755E7210C283}"/>
          </ac:spMkLst>
        </pc:spChg>
        <pc:spChg chg="add mod">
          <ac:chgData name="LEE Meng Yong" userId="26c4a181-d55f-453f-8e69-6cb965c687f9" providerId="ADAL" clId="{92D5CC8A-DB60-454A-A16D-A67A14B57AF9}" dt="2020-04-16T12:58:37.510" v="957" actId="1076"/>
          <ac:spMkLst>
            <pc:docMk/>
            <pc:sldMk cId="2581637847" sldId="281"/>
            <ac:spMk id="10" creationId="{35476441-9F17-494E-9E26-33ED9060FA8C}"/>
          </ac:spMkLst>
        </pc:sp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5" creationId="{7C2237B4-03A1-4802-9C45-5B1CF295A20A}"/>
          </ac:picMkLst>
        </pc:pic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6" creationId="{68DCA82A-D536-45BF-A6C9-0BFE8BA0BF94}"/>
          </ac:picMkLst>
        </pc:pic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7" creationId="{8053C0A0-C448-43D1-9A76-38AE024CB134}"/>
          </ac:picMkLst>
        </pc:pic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8" creationId="{3FADE776-0F02-4C20-B28D-B706C1423BDA}"/>
          </ac:picMkLst>
        </pc:pic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9" creationId="{C085A7E9-41B2-4AC8-BE1F-7BF32CBDC09B}"/>
          </ac:picMkLst>
        </pc:picChg>
        <pc:picChg chg="add mod">
          <ac:chgData name="LEE Meng Yong" userId="26c4a181-d55f-453f-8e69-6cb965c687f9" providerId="ADAL" clId="{92D5CC8A-DB60-454A-A16D-A67A14B57AF9}" dt="2020-04-16T12:58:35.304" v="956" actId="1076"/>
          <ac:picMkLst>
            <pc:docMk/>
            <pc:sldMk cId="2581637847" sldId="281"/>
            <ac:picMk id="11" creationId="{941B5748-B9D7-4BED-B3E8-6603456ECB54}"/>
          </ac:picMkLst>
        </pc:picChg>
      </pc:sldChg>
      <pc:sldChg chg="addSp delSp modSp add del">
        <pc:chgData name="LEE Meng Yong" userId="26c4a181-d55f-453f-8e69-6cb965c687f9" providerId="ADAL" clId="{92D5CC8A-DB60-454A-A16D-A67A14B57AF9}" dt="2020-04-16T12:53:59.412" v="900" actId="2696"/>
        <pc:sldMkLst>
          <pc:docMk/>
          <pc:sldMk cId="1788889570" sldId="282"/>
        </pc:sldMkLst>
        <pc:picChg chg="add del mod">
          <ac:chgData name="LEE Meng Yong" userId="26c4a181-d55f-453f-8e69-6cb965c687f9" providerId="ADAL" clId="{92D5CC8A-DB60-454A-A16D-A67A14B57AF9}" dt="2020-04-15T09:12:20.891" v="574" actId="478"/>
          <ac:picMkLst>
            <pc:docMk/>
            <pc:sldMk cId="1788889570" sldId="282"/>
            <ac:picMk id="3" creationId="{75AB26D8-CE94-49FC-BFCB-07B5332BF8C9}"/>
          </ac:picMkLst>
        </pc:picChg>
        <pc:picChg chg="add del mod">
          <ac:chgData name="LEE Meng Yong" userId="26c4a181-d55f-453f-8e69-6cb965c687f9" providerId="ADAL" clId="{92D5CC8A-DB60-454A-A16D-A67A14B57AF9}" dt="2020-04-15T09:11:02.045" v="545" actId="478"/>
          <ac:picMkLst>
            <pc:docMk/>
            <pc:sldMk cId="1788889570" sldId="282"/>
            <ac:picMk id="5" creationId="{0078FAF0-CD02-4900-BF92-36EC09DD01B2}"/>
          </ac:picMkLst>
        </pc:picChg>
      </pc:sldChg>
      <pc:sldChg chg="add del">
        <pc:chgData name="LEE Meng Yong" userId="26c4a181-d55f-453f-8e69-6cb965c687f9" providerId="ADAL" clId="{92D5CC8A-DB60-454A-A16D-A67A14B57AF9}" dt="2020-04-16T12:57:08.598" v="911" actId="2696"/>
        <pc:sldMkLst>
          <pc:docMk/>
          <pc:sldMk cId="1667072777" sldId="283"/>
        </pc:sldMkLst>
      </pc:sldChg>
      <pc:sldChg chg="addSp delSp modSp add">
        <pc:chgData name="LEE Meng Yong" userId="26c4a181-d55f-453f-8e69-6cb965c687f9" providerId="ADAL" clId="{92D5CC8A-DB60-454A-A16D-A67A14B57AF9}" dt="2020-04-16T12:58:29.275" v="955" actId="478"/>
        <pc:sldMkLst>
          <pc:docMk/>
          <pc:sldMk cId="2443472702" sldId="284"/>
        </pc:sldMkLst>
        <pc:spChg chg="del mod">
          <ac:chgData name="LEE Meng Yong" userId="26c4a181-d55f-453f-8e69-6cb965c687f9" providerId="ADAL" clId="{92D5CC8A-DB60-454A-A16D-A67A14B57AF9}" dt="2020-04-16T12:58:29.275" v="955" actId="478"/>
          <ac:spMkLst>
            <pc:docMk/>
            <pc:sldMk cId="2443472702" sldId="284"/>
            <ac:spMk id="110" creationId="{00000000-0000-0000-0000-000000000000}"/>
          </ac:spMkLst>
        </pc:spChg>
        <pc:picChg chg="del">
          <ac:chgData name="LEE Meng Yong" userId="26c4a181-d55f-453f-8e69-6cb965c687f9" providerId="ADAL" clId="{92D5CC8A-DB60-454A-A16D-A67A14B57AF9}" dt="2020-04-15T09:10:58.721" v="544" actId="478"/>
          <ac:picMkLst>
            <pc:docMk/>
            <pc:sldMk cId="2443472702" sldId="284"/>
            <ac:picMk id="3" creationId="{75AB26D8-CE94-49FC-BFCB-07B5332BF8C9}"/>
          </ac:picMkLst>
        </pc:picChg>
        <pc:picChg chg="add mod modCrop">
          <ac:chgData name="LEE Meng Yong" userId="26c4a181-d55f-453f-8e69-6cb965c687f9" providerId="ADAL" clId="{92D5CC8A-DB60-454A-A16D-A67A14B57AF9}" dt="2020-04-15T09:14:15.242" v="673" actId="1076"/>
          <ac:picMkLst>
            <pc:docMk/>
            <pc:sldMk cId="2443472702" sldId="284"/>
            <ac:picMk id="4" creationId="{9891CFDA-6FF0-4BD6-B44D-1B8B4C590CE4}"/>
          </ac:picMkLst>
        </pc:picChg>
        <pc:picChg chg="del">
          <ac:chgData name="LEE Meng Yong" userId="26c4a181-d55f-453f-8e69-6cb965c687f9" providerId="ADAL" clId="{92D5CC8A-DB60-454A-A16D-A67A14B57AF9}" dt="2020-04-15T09:10:58.182" v="543" actId="478"/>
          <ac:picMkLst>
            <pc:docMk/>
            <pc:sldMk cId="2443472702" sldId="284"/>
            <ac:picMk id="5" creationId="{0078FAF0-CD02-4900-BF92-36EC09DD01B2}"/>
          </ac:picMkLst>
        </pc:picChg>
        <pc:picChg chg="add mod modCrop">
          <ac:chgData name="LEE Meng Yong" userId="26c4a181-d55f-453f-8e69-6cb965c687f9" providerId="ADAL" clId="{92D5CC8A-DB60-454A-A16D-A67A14B57AF9}" dt="2020-04-15T09:14:15.906" v="674" actId="1076"/>
          <ac:picMkLst>
            <pc:docMk/>
            <pc:sldMk cId="2443472702" sldId="284"/>
            <ac:picMk id="6" creationId="{0CE086FE-ADD9-45B2-94B0-BAB18D7CB750}"/>
          </ac:picMkLst>
        </pc:picChg>
        <pc:picChg chg="add mod">
          <ac:chgData name="LEE Meng Yong" userId="26c4a181-d55f-453f-8e69-6cb965c687f9" providerId="ADAL" clId="{92D5CC8A-DB60-454A-A16D-A67A14B57AF9}" dt="2020-04-15T09:14:16.977" v="676" actId="1076"/>
          <ac:picMkLst>
            <pc:docMk/>
            <pc:sldMk cId="2443472702" sldId="284"/>
            <ac:picMk id="9" creationId="{BF5F3B72-A243-4491-8AA4-A106F9D772E6}"/>
          </ac:picMkLst>
        </pc:picChg>
      </pc:sldChg>
      <pc:sldChg chg="addSp delSp modSp add">
        <pc:chgData name="LEE Meng Yong" userId="26c4a181-d55f-453f-8e69-6cb965c687f9" providerId="ADAL" clId="{92D5CC8A-DB60-454A-A16D-A67A14B57AF9}" dt="2020-04-16T12:54:41.952" v="909" actId="1076"/>
        <pc:sldMkLst>
          <pc:docMk/>
          <pc:sldMk cId="636563496" sldId="285"/>
        </pc:sldMkLst>
        <pc:spChg chg="mod">
          <ac:chgData name="LEE Meng Yong" userId="26c4a181-d55f-453f-8e69-6cb965c687f9" providerId="ADAL" clId="{92D5CC8A-DB60-454A-A16D-A67A14B57AF9}" dt="2020-04-16T12:54:29.750" v="904" actId="14100"/>
          <ac:spMkLst>
            <pc:docMk/>
            <pc:sldMk cId="636563496" sldId="285"/>
            <ac:spMk id="6" creationId="{A44F0D47-CCC3-4F58-8CA3-29B091A8FA18}"/>
          </ac:spMkLst>
        </pc:spChg>
        <pc:spChg chg="add mod">
          <ac:chgData name="LEE Meng Yong" userId="26c4a181-d55f-453f-8e69-6cb965c687f9" providerId="ADAL" clId="{92D5CC8A-DB60-454A-A16D-A67A14B57AF9}" dt="2020-04-16T12:54:35.147" v="907" actId="14100"/>
          <ac:spMkLst>
            <pc:docMk/>
            <pc:sldMk cId="636563496" sldId="285"/>
            <ac:spMk id="8" creationId="{C528D169-F19A-41BD-BBCD-F320973DBA48}"/>
          </ac:spMkLst>
        </pc:spChg>
        <pc:spChg chg="add mod">
          <ac:chgData name="LEE Meng Yong" userId="26c4a181-d55f-453f-8e69-6cb965c687f9" providerId="ADAL" clId="{92D5CC8A-DB60-454A-A16D-A67A14B57AF9}" dt="2020-04-16T12:54:41.952" v="909" actId="1076"/>
          <ac:spMkLst>
            <pc:docMk/>
            <pc:sldMk cId="636563496" sldId="285"/>
            <ac:spMk id="9" creationId="{9CBDE55D-1BEB-4AAF-A167-D7B4F2C44347}"/>
          </ac:spMkLst>
        </pc:spChg>
        <pc:spChg chg="mod">
          <ac:chgData name="LEE Meng Yong" userId="26c4a181-d55f-453f-8e69-6cb965c687f9" providerId="ADAL" clId="{92D5CC8A-DB60-454A-A16D-A67A14B57AF9}" dt="2020-04-15T09:13:26.423" v="647" actId="20577"/>
          <ac:spMkLst>
            <pc:docMk/>
            <pc:sldMk cId="636563496" sldId="285"/>
            <ac:spMk id="110" creationId="{00000000-0000-0000-0000-000000000000}"/>
          </ac:spMkLst>
        </pc:spChg>
        <pc:picChg chg="add mod">
          <ac:chgData name="LEE Meng Yong" userId="26c4a181-d55f-453f-8e69-6cb965c687f9" providerId="ADAL" clId="{92D5CC8A-DB60-454A-A16D-A67A14B57AF9}" dt="2020-04-15T09:13:16.407" v="591" actId="1076"/>
          <ac:picMkLst>
            <pc:docMk/>
            <pc:sldMk cId="636563496" sldId="285"/>
            <ac:picMk id="3" creationId="{4C35D0B3-89CC-4C8C-9E61-A2AD2C972C92}"/>
          </ac:picMkLst>
        </pc:picChg>
        <pc:picChg chg="del mod">
          <ac:chgData name="LEE Meng Yong" userId="26c4a181-d55f-453f-8e69-6cb965c687f9" providerId="ADAL" clId="{92D5CC8A-DB60-454A-A16D-A67A14B57AF9}" dt="2020-04-15T09:12:35.550" v="585" actId="478"/>
          <ac:picMkLst>
            <pc:docMk/>
            <pc:sldMk cId="636563496" sldId="285"/>
            <ac:picMk id="4" creationId="{9891CFDA-6FF0-4BD6-B44D-1B8B4C590CE4}"/>
          </ac:picMkLst>
        </pc:picChg>
        <pc:picChg chg="del">
          <ac:chgData name="LEE Meng Yong" userId="26c4a181-d55f-453f-8e69-6cb965c687f9" providerId="ADAL" clId="{92D5CC8A-DB60-454A-A16D-A67A14B57AF9}" dt="2020-04-15T09:12:35.064" v="583" actId="478"/>
          <ac:picMkLst>
            <pc:docMk/>
            <pc:sldMk cId="636563496" sldId="285"/>
            <ac:picMk id="6" creationId="{0CE086FE-ADD9-45B2-94B0-BAB18D7CB750}"/>
          </ac:picMkLst>
        </pc:picChg>
        <pc:picChg chg="del">
          <ac:chgData name="LEE Meng Yong" userId="26c4a181-d55f-453f-8e69-6cb965c687f9" providerId="ADAL" clId="{92D5CC8A-DB60-454A-A16D-A67A14B57AF9}" dt="2020-04-15T09:12:35.867" v="586" actId="478"/>
          <ac:picMkLst>
            <pc:docMk/>
            <pc:sldMk cId="636563496" sldId="285"/>
            <ac:picMk id="9" creationId="{BF5F3B72-A243-4491-8AA4-A106F9D772E6}"/>
          </ac:picMkLst>
        </pc:picChg>
      </pc:sldChg>
      <pc:sldChg chg="addSp delSp modSp add modTransition">
        <pc:chgData name="LEE Meng Yong" userId="26c4a181-d55f-453f-8e69-6cb965c687f9" providerId="ADAL" clId="{92D5CC8A-DB60-454A-A16D-A67A14B57AF9}" dt="2020-04-16T13:25:31.340" v="968" actId="1076"/>
        <pc:sldMkLst>
          <pc:docMk/>
          <pc:sldMk cId="3696524795" sldId="286"/>
        </pc:sldMkLst>
        <pc:spChg chg="del mod">
          <ac:chgData name="LEE Meng Yong" userId="26c4a181-d55f-453f-8e69-6cb965c687f9" providerId="ADAL" clId="{92D5CC8A-DB60-454A-A16D-A67A14B57AF9}" dt="2020-04-15T09:21:35.536" v="682" actId="478"/>
          <ac:spMkLst>
            <pc:docMk/>
            <pc:sldMk cId="3696524795" sldId="286"/>
            <ac:spMk id="9" creationId="{049ABB2A-F047-4556-9366-397FBA15CC77}"/>
          </ac:spMkLst>
        </pc:spChg>
        <pc:spChg chg="del mod">
          <ac:chgData name="LEE Meng Yong" userId="26c4a181-d55f-453f-8e69-6cb965c687f9" providerId="ADAL" clId="{92D5CC8A-DB60-454A-A16D-A67A14B57AF9}" dt="2020-04-15T09:21:33.936" v="679" actId="478"/>
          <ac:spMkLst>
            <pc:docMk/>
            <pc:sldMk cId="3696524795" sldId="286"/>
            <ac:spMk id="12" creationId="{11F300FA-3A2D-4EC7-9919-C39F2F54BC9A}"/>
          </ac:spMkLst>
        </pc:spChg>
        <pc:spChg chg="del">
          <ac:chgData name="LEE Meng Yong" userId="26c4a181-d55f-453f-8e69-6cb965c687f9" providerId="ADAL" clId="{92D5CC8A-DB60-454A-A16D-A67A14B57AF9}" dt="2020-04-15T09:21:38.112" v="684" actId="478"/>
          <ac:spMkLst>
            <pc:docMk/>
            <pc:sldMk cId="3696524795" sldId="286"/>
            <ac:spMk id="13" creationId="{013D66C9-EB04-480A-8F37-B0B71933D0CB}"/>
          </ac:spMkLst>
        </pc:spChg>
        <pc:spChg chg="del">
          <ac:chgData name="LEE Meng Yong" userId="26c4a181-d55f-453f-8e69-6cb965c687f9" providerId="ADAL" clId="{92D5CC8A-DB60-454A-A16D-A67A14B57AF9}" dt="2020-04-15T09:21:39.680" v="685" actId="478"/>
          <ac:spMkLst>
            <pc:docMk/>
            <pc:sldMk cId="3696524795" sldId="286"/>
            <ac:spMk id="14" creationId="{5A22F0DB-8F49-4D4C-8455-E17E203EB10A}"/>
          </ac:spMkLst>
        </pc:spChg>
        <pc:spChg chg="mod">
          <ac:chgData name="LEE Meng Yong" userId="26c4a181-d55f-453f-8e69-6cb965c687f9" providerId="ADAL" clId="{92D5CC8A-DB60-454A-A16D-A67A14B57AF9}" dt="2020-04-15T09:22:57.141" v="744" actId="1076"/>
          <ac:spMkLst>
            <pc:docMk/>
            <pc:sldMk cId="3696524795" sldId="286"/>
            <ac:spMk id="15" creationId="{7DA12581-6001-4C1E-8A65-CFECCE01A840}"/>
          </ac:spMkLst>
        </pc:spChg>
        <pc:spChg chg="add mod">
          <ac:chgData name="LEE Meng Yong" userId="26c4a181-d55f-453f-8e69-6cb965c687f9" providerId="ADAL" clId="{92D5CC8A-DB60-454A-A16D-A67A14B57AF9}" dt="2020-04-16T13:25:31.340" v="968" actId="1076"/>
          <ac:spMkLst>
            <pc:docMk/>
            <pc:sldMk cId="3696524795" sldId="286"/>
            <ac:spMk id="24" creationId="{30536F82-958D-438F-9E8C-E9388DBD0718}"/>
          </ac:spMkLst>
        </pc:spChg>
        <pc:spChg chg="add mod">
          <ac:chgData name="LEE Meng Yong" userId="26c4a181-d55f-453f-8e69-6cb965c687f9" providerId="ADAL" clId="{92D5CC8A-DB60-454A-A16D-A67A14B57AF9}" dt="2020-04-15T09:24:07.033" v="814" actId="1076"/>
          <ac:spMkLst>
            <pc:docMk/>
            <pc:sldMk cId="3696524795" sldId="286"/>
            <ac:spMk id="25" creationId="{C85318B2-69E1-44BC-802D-F027FEC470FE}"/>
          </ac:spMkLst>
        </pc:spChg>
        <pc:spChg chg="add mod">
          <ac:chgData name="LEE Meng Yong" userId="26c4a181-d55f-453f-8e69-6cb965c687f9" providerId="ADAL" clId="{92D5CC8A-DB60-454A-A16D-A67A14B57AF9}" dt="2020-04-15T09:23:16.292" v="773" actId="20577"/>
          <ac:spMkLst>
            <pc:docMk/>
            <pc:sldMk cId="3696524795" sldId="286"/>
            <ac:spMk id="26" creationId="{C6A6A1EF-12F6-4648-B4DF-A7EEA254D090}"/>
          </ac:spMkLst>
        </pc:spChg>
        <pc:spChg chg="add mod">
          <ac:chgData name="LEE Meng Yong" userId="26c4a181-d55f-453f-8e69-6cb965c687f9" providerId="ADAL" clId="{92D5CC8A-DB60-454A-A16D-A67A14B57AF9}" dt="2020-04-15T09:23:45.705" v="791" actId="1076"/>
          <ac:spMkLst>
            <pc:docMk/>
            <pc:sldMk cId="3696524795" sldId="286"/>
            <ac:spMk id="27" creationId="{8479001C-4E33-47D7-B4BE-CA0BD7335BC6}"/>
          </ac:spMkLst>
        </pc:spChg>
        <pc:spChg chg="add mod">
          <ac:chgData name="LEE Meng Yong" userId="26c4a181-d55f-453f-8e69-6cb965c687f9" providerId="ADAL" clId="{92D5CC8A-DB60-454A-A16D-A67A14B57AF9}" dt="2020-04-15T09:24:02.386" v="811" actId="1076"/>
          <ac:spMkLst>
            <pc:docMk/>
            <pc:sldMk cId="3696524795" sldId="286"/>
            <ac:spMk id="28" creationId="{C466C23A-CE21-44EC-91AB-3B6EB1BDCF81}"/>
          </ac:spMkLst>
        </pc:spChg>
        <pc:spChg chg="add mod">
          <ac:chgData name="LEE Meng Yong" userId="26c4a181-d55f-453f-8e69-6cb965c687f9" providerId="ADAL" clId="{92D5CC8A-DB60-454A-A16D-A67A14B57AF9}" dt="2020-04-15T09:26:29.197" v="821" actId="1076"/>
          <ac:spMkLst>
            <pc:docMk/>
            <pc:sldMk cId="3696524795" sldId="286"/>
            <ac:spMk id="29" creationId="{24CEF780-1C6F-4F53-95ED-99C1641006C4}"/>
          </ac:spMkLst>
        </pc:spChg>
        <pc:picChg chg="add mod">
          <ac:chgData name="LEE Meng Yong" userId="26c4a181-d55f-453f-8e69-6cb965c687f9" providerId="ADAL" clId="{92D5CC8A-DB60-454A-A16D-A67A14B57AF9}" dt="2020-04-15T09:24:07.033" v="814" actId="1076"/>
          <ac:picMkLst>
            <pc:docMk/>
            <pc:sldMk cId="3696524795" sldId="286"/>
            <ac:picMk id="3" creationId="{3F9098F0-9A76-4EC4-8307-8F3C7E3FACD9}"/>
          </ac:picMkLst>
        </pc:picChg>
        <pc:picChg chg="mod">
          <ac:chgData name="LEE Meng Yong" userId="26c4a181-d55f-453f-8e69-6cb965c687f9" providerId="ADAL" clId="{92D5CC8A-DB60-454A-A16D-A67A14B57AF9}" dt="2020-04-15T09:22:54.029" v="743" actId="1076"/>
          <ac:picMkLst>
            <pc:docMk/>
            <pc:sldMk cId="3696524795" sldId="286"/>
            <ac:picMk id="4" creationId="{49B48599-93A3-49D2-9667-9336998CCFEF}"/>
          </ac:picMkLst>
        </pc:picChg>
        <pc:picChg chg="del">
          <ac:chgData name="LEE Meng Yong" userId="26c4a181-d55f-453f-8e69-6cb965c687f9" providerId="ADAL" clId="{92D5CC8A-DB60-454A-A16D-A67A14B57AF9}" dt="2020-04-15T09:21:34.279" v="680" actId="478"/>
          <ac:picMkLst>
            <pc:docMk/>
            <pc:sldMk cId="3696524795" sldId="286"/>
            <ac:picMk id="6" creationId="{8924CDCA-02AC-4C1B-A214-E25BEEB3250F}"/>
          </ac:picMkLst>
        </pc:picChg>
        <pc:picChg chg="add mod">
          <ac:chgData name="LEE Meng Yong" userId="26c4a181-d55f-453f-8e69-6cb965c687f9" providerId="ADAL" clId="{92D5CC8A-DB60-454A-A16D-A67A14B57AF9}" dt="2020-04-15T09:22:49.835" v="740" actId="1076"/>
          <ac:picMkLst>
            <pc:docMk/>
            <pc:sldMk cId="3696524795" sldId="286"/>
            <ac:picMk id="7" creationId="{2591F97C-6C6D-4EF0-8511-05DD84C6F297}"/>
          </ac:picMkLst>
        </pc:picChg>
        <pc:picChg chg="del">
          <ac:chgData name="LEE Meng Yong" userId="26c4a181-d55f-453f-8e69-6cb965c687f9" providerId="ADAL" clId="{92D5CC8A-DB60-454A-A16D-A67A14B57AF9}" dt="2020-04-15T09:21:35.895" v="683" actId="478"/>
          <ac:picMkLst>
            <pc:docMk/>
            <pc:sldMk cId="3696524795" sldId="286"/>
            <ac:picMk id="8" creationId="{2B4777E7-8849-4E8B-8BB1-925C54CCDBE3}"/>
          </ac:picMkLst>
        </pc:picChg>
        <pc:picChg chg="add mod">
          <ac:chgData name="LEE Meng Yong" userId="26c4a181-d55f-453f-8e69-6cb965c687f9" providerId="ADAL" clId="{92D5CC8A-DB60-454A-A16D-A67A14B57AF9}" dt="2020-04-15T09:22:45.305" v="737" actId="1076"/>
          <ac:picMkLst>
            <pc:docMk/>
            <pc:sldMk cId="3696524795" sldId="286"/>
            <ac:picMk id="16" creationId="{8AC781CC-0633-4527-A337-CE0C3621F3AF}"/>
          </ac:picMkLst>
        </pc:picChg>
        <pc:picChg chg="add mod">
          <ac:chgData name="LEE Meng Yong" userId="26c4a181-d55f-453f-8e69-6cb965c687f9" providerId="ADAL" clId="{92D5CC8A-DB60-454A-A16D-A67A14B57AF9}" dt="2020-04-15T09:23:33.905" v="776" actId="1076"/>
          <ac:picMkLst>
            <pc:docMk/>
            <pc:sldMk cId="3696524795" sldId="286"/>
            <ac:picMk id="18" creationId="{C77A768A-D011-4048-BA98-E0D0413DA057}"/>
          </ac:picMkLst>
        </pc:picChg>
        <pc:picChg chg="add mod">
          <ac:chgData name="LEE Meng Yong" userId="26c4a181-d55f-453f-8e69-6cb965c687f9" providerId="ADAL" clId="{92D5CC8A-DB60-454A-A16D-A67A14B57AF9}" dt="2020-04-15T09:26:29.197" v="821" actId="1076"/>
          <ac:picMkLst>
            <pc:docMk/>
            <pc:sldMk cId="3696524795" sldId="286"/>
            <ac:picMk id="20" creationId="{51626636-AE82-40B8-A3BA-50AAC969A9D2}"/>
          </ac:picMkLst>
        </pc:picChg>
        <pc:picChg chg="add mod">
          <ac:chgData name="LEE Meng Yong" userId="26c4a181-d55f-453f-8e69-6cb965c687f9" providerId="ADAL" clId="{92D5CC8A-DB60-454A-A16D-A67A14B57AF9}" dt="2020-04-15T09:24:02.386" v="811" actId="1076"/>
          <ac:picMkLst>
            <pc:docMk/>
            <pc:sldMk cId="3696524795" sldId="286"/>
            <ac:picMk id="22" creationId="{A9E0CC71-9182-4C49-B35C-AF9A47BE12F5}"/>
          </ac:picMkLst>
        </pc:picChg>
      </pc:sldChg>
      <pc:sldChg chg="ord">
        <pc:chgData name="LEE Meng Yong" userId="26c4a181-d55f-453f-8e69-6cb965c687f9" providerId="ADAL" clId="{92D5CC8A-DB60-454A-A16D-A67A14B57AF9}" dt="2020-04-16T12:45:07.179" v="884"/>
        <pc:sldMkLst>
          <pc:docMk/>
          <pc:sldMk cId="2840523707" sldId="288"/>
        </pc:sldMkLst>
      </pc:sldChg>
      <pc:sldChg chg="addSp delSp modSp add delAnim">
        <pc:chgData name="LEE Meng Yong" userId="26c4a181-d55f-453f-8e69-6cb965c687f9" providerId="ADAL" clId="{92D5CC8A-DB60-454A-A16D-A67A14B57AF9}" dt="2020-04-16T13:32:32.581" v="1180" actId="20577"/>
        <pc:sldMkLst>
          <pc:docMk/>
          <pc:sldMk cId="1184880901" sldId="289"/>
        </pc:sldMkLst>
        <pc:spChg chg="add del">
          <ac:chgData name="LEE Meng Yong" userId="26c4a181-d55f-453f-8e69-6cb965c687f9" providerId="ADAL" clId="{92D5CC8A-DB60-454A-A16D-A67A14B57AF9}" dt="2020-04-16T13:28:56.070" v="1113"/>
          <ac:spMkLst>
            <pc:docMk/>
            <pc:sldMk cId="1184880901" sldId="289"/>
            <ac:spMk id="4" creationId="{8C3FFAB5-EA0A-43D8-A8D8-C0CBA0C96E6A}"/>
          </ac:spMkLst>
        </pc:spChg>
        <pc:spChg chg="add del">
          <ac:chgData name="LEE Meng Yong" userId="26c4a181-d55f-453f-8e69-6cb965c687f9" providerId="ADAL" clId="{92D5CC8A-DB60-454A-A16D-A67A14B57AF9}" dt="2020-04-16T13:29:02.564" v="1115"/>
          <ac:spMkLst>
            <pc:docMk/>
            <pc:sldMk cId="1184880901" sldId="289"/>
            <ac:spMk id="5" creationId="{20600498-0E6F-4EBF-9243-71A1A8910DEC}"/>
          </ac:spMkLst>
        </pc:spChg>
        <pc:spChg chg="add del mod">
          <ac:chgData name="LEE Meng Yong" userId="26c4a181-d55f-453f-8e69-6cb965c687f9" providerId="ADAL" clId="{92D5CC8A-DB60-454A-A16D-A67A14B57AF9}" dt="2020-04-16T13:32:23.571" v="1174" actId="20577"/>
          <ac:spMkLst>
            <pc:docMk/>
            <pc:sldMk cId="1184880901" sldId="289"/>
            <ac:spMk id="6" creationId="{4BFD8458-D097-45E1-BD0A-C210C659C0E8}"/>
          </ac:spMkLst>
        </pc:spChg>
        <pc:spChg chg="add del mod">
          <ac:chgData name="LEE Meng Yong" userId="26c4a181-d55f-453f-8e69-6cb965c687f9" providerId="ADAL" clId="{92D5CC8A-DB60-454A-A16D-A67A14B57AF9}" dt="2020-04-16T13:32:20.620" v="1167" actId="478"/>
          <ac:spMkLst>
            <pc:docMk/>
            <pc:sldMk cId="1184880901" sldId="289"/>
            <ac:spMk id="7" creationId="{EBD572C6-42C5-4613-AF4E-0004935443C6}"/>
          </ac:spMkLst>
        </pc:spChg>
        <pc:spChg chg="add del mod">
          <ac:chgData name="LEE Meng Yong" userId="26c4a181-d55f-453f-8e69-6cb965c687f9" providerId="ADAL" clId="{92D5CC8A-DB60-454A-A16D-A67A14B57AF9}" dt="2020-04-16T13:32:20.620" v="1167" actId="478"/>
          <ac:spMkLst>
            <pc:docMk/>
            <pc:sldMk cId="1184880901" sldId="289"/>
            <ac:spMk id="8" creationId="{B381E793-8809-4746-83C8-4F2F9C19539D}"/>
          </ac:spMkLst>
        </pc:spChg>
        <pc:spChg chg="add del mod">
          <ac:chgData name="LEE Meng Yong" userId="26c4a181-d55f-453f-8e69-6cb965c687f9" providerId="ADAL" clId="{92D5CC8A-DB60-454A-A16D-A67A14B57AF9}" dt="2020-04-16T13:32:20.620" v="1167" actId="478"/>
          <ac:spMkLst>
            <pc:docMk/>
            <pc:sldMk cId="1184880901" sldId="289"/>
            <ac:spMk id="9" creationId="{90937EDA-1A2A-405C-946C-F15489DDDB01}"/>
          </ac:spMkLst>
        </pc:spChg>
        <pc:spChg chg="del">
          <ac:chgData name="LEE Meng Yong" userId="26c4a181-d55f-453f-8e69-6cb965c687f9" providerId="ADAL" clId="{92D5CC8A-DB60-454A-A16D-A67A14B57AF9}" dt="2020-04-16T13:20:45.660" v="959" actId="478"/>
          <ac:spMkLst>
            <pc:docMk/>
            <pc:sldMk cId="1184880901" sldId="289"/>
            <ac:spMk id="10" creationId="{6F4E9D2F-D0D3-484D-95CF-AC3F516F3A38}"/>
          </ac:spMkLst>
        </pc:spChg>
        <pc:spChg chg="add del">
          <ac:chgData name="LEE Meng Yong" userId="26c4a181-d55f-453f-8e69-6cb965c687f9" providerId="ADAL" clId="{92D5CC8A-DB60-454A-A16D-A67A14B57AF9}" dt="2020-04-16T13:26:18.623" v="1051" actId="478"/>
          <ac:spMkLst>
            <pc:docMk/>
            <pc:sldMk cId="1184880901" sldId="289"/>
            <ac:spMk id="11" creationId="{D39144E1-9426-4C1C-B265-53A6E43245F4}"/>
          </ac:spMkLst>
        </pc:spChg>
        <pc:spChg chg="add del mod">
          <ac:chgData name="LEE Meng Yong" userId="26c4a181-d55f-453f-8e69-6cb965c687f9" providerId="ADAL" clId="{92D5CC8A-DB60-454A-A16D-A67A14B57AF9}" dt="2020-04-16T13:32:32.581" v="1180" actId="20577"/>
          <ac:spMkLst>
            <pc:docMk/>
            <pc:sldMk cId="1184880901" sldId="289"/>
            <ac:spMk id="12" creationId="{18A88712-380C-4FDA-B261-DF5251421332}"/>
          </ac:spMkLst>
        </pc:spChg>
        <pc:spChg chg="mod">
          <ac:chgData name="LEE Meng Yong" userId="26c4a181-d55f-453f-8e69-6cb965c687f9" providerId="ADAL" clId="{92D5CC8A-DB60-454A-A16D-A67A14B57AF9}" dt="2020-04-16T13:20:43.524" v="958" actId="20577"/>
          <ac:spMkLst>
            <pc:docMk/>
            <pc:sldMk cId="1184880901" sldId="289"/>
            <ac:spMk id="109" creationId="{00000000-0000-0000-0000-000000000000}"/>
          </ac:spMkLst>
        </pc:spChg>
        <pc:picChg chg="add mod">
          <ac:chgData name="LEE Meng Yong" userId="26c4a181-d55f-453f-8e69-6cb965c687f9" providerId="ADAL" clId="{92D5CC8A-DB60-454A-A16D-A67A14B57AF9}" dt="2020-04-16T13:26:08.251" v="1036" actId="1076"/>
          <ac:picMkLst>
            <pc:docMk/>
            <pc:sldMk cId="1184880901" sldId="289"/>
            <ac:picMk id="2" creationId="{A0832ADE-47B9-4B0C-8912-BD77D1FC253D}"/>
          </ac:picMkLst>
        </pc:picChg>
        <pc:picChg chg="del">
          <ac:chgData name="LEE Meng Yong" userId="26c4a181-d55f-453f-8e69-6cb965c687f9" providerId="ADAL" clId="{92D5CC8A-DB60-454A-A16D-A67A14B57AF9}" dt="2020-04-16T12:44:17.509" v="831" actId="478"/>
          <ac:picMkLst>
            <pc:docMk/>
            <pc:sldMk cId="1184880901" sldId="289"/>
            <ac:picMk id="3" creationId="{CFA94D02-C786-46B4-896D-6C2312D3F9D3}"/>
          </ac:picMkLst>
        </pc:picChg>
        <pc:picChg chg="add mod modCrop">
          <ac:chgData name="LEE Meng Yong" userId="26c4a181-d55f-453f-8e69-6cb965c687f9" providerId="ADAL" clId="{92D5CC8A-DB60-454A-A16D-A67A14B57AF9}" dt="2020-04-16T13:30:37.760" v="1140" actId="1076"/>
          <ac:picMkLst>
            <pc:docMk/>
            <pc:sldMk cId="1184880901" sldId="289"/>
            <ac:picMk id="13" creationId="{45D1D5F1-807D-4D1D-B720-F30272353C32}"/>
          </ac:picMkLst>
        </pc:picChg>
        <pc:picChg chg="add mod">
          <ac:chgData name="LEE Meng Yong" userId="26c4a181-d55f-453f-8e69-6cb965c687f9" providerId="ADAL" clId="{92D5CC8A-DB60-454A-A16D-A67A14B57AF9}" dt="2020-04-16T13:31:55.744" v="1164" actId="1076"/>
          <ac:picMkLst>
            <pc:docMk/>
            <pc:sldMk cId="1184880901" sldId="289"/>
            <ac:picMk id="14" creationId="{A4F708BB-C63D-4D67-8E7A-C39C42FEA3E4}"/>
          </ac:picMkLst>
        </pc:picChg>
        <pc:picChg chg="add mod modCrop">
          <ac:chgData name="LEE Meng Yong" userId="26c4a181-d55f-453f-8e69-6cb965c687f9" providerId="ADAL" clId="{92D5CC8A-DB60-454A-A16D-A67A14B57AF9}" dt="2020-04-16T13:30:36.478" v="1139" actId="1076"/>
          <ac:picMkLst>
            <pc:docMk/>
            <pc:sldMk cId="1184880901" sldId="289"/>
            <ac:picMk id="18" creationId="{766834B8-EC95-44F2-8CCC-1309C8191542}"/>
          </ac:picMkLst>
        </pc:picChg>
        <pc:picChg chg="add del mod">
          <ac:chgData name="LEE Meng Yong" userId="26c4a181-d55f-453f-8e69-6cb965c687f9" providerId="ADAL" clId="{92D5CC8A-DB60-454A-A16D-A67A14B57AF9}" dt="2020-04-16T13:31:42.043" v="1157" actId="478"/>
          <ac:picMkLst>
            <pc:docMk/>
            <pc:sldMk cId="1184880901" sldId="289"/>
            <ac:picMk id="1026" creationId="{93278404-0605-4B63-90B3-06C6DAE1F749}"/>
          </ac:picMkLst>
        </pc:picChg>
        <pc:picChg chg="add del mod">
          <ac:chgData name="LEE Meng Yong" userId="26c4a181-d55f-453f-8e69-6cb965c687f9" providerId="ADAL" clId="{92D5CC8A-DB60-454A-A16D-A67A14B57AF9}" dt="2020-04-16T13:28:54.787" v="1111" actId="478"/>
          <ac:picMkLst>
            <pc:docMk/>
            <pc:sldMk cId="1184880901" sldId="289"/>
            <ac:picMk id="1028" creationId="{59B729AE-94E2-4BE6-B870-D13E5A177DEF}"/>
          </ac:picMkLst>
        </pc:picChg>
        <pc:picChg chg="add mod">
          <ac:chgData name="LEE Meng Yong" userId="26c4a181-d55f-453f-8e69-6cb965c687f9" providerId="ADAL" clId="{92D5CC8A-DB60-454A-A16D-A67A14B57AF9}" dt="2020-04-16T13:32:26.093" v="1175" actId="1076"/>
          <ac:picMkLst>
            <pc:docMk/>
            <pc:sldMk cId="1184880901" sldId="289"/>
            <ac:picMk id="1034" creationId="{3267704B-350B-4BC4-9888-97DBA5FD9EDE}"/>
          </ac:picMkLst>
        </pc:picChg>
      </pc:sldChg>
      <pc:sldChg chg="delSp modSp add">
        <pc:chgData name="LEE Meng Yong" userId="26c4a181-d55f-453f-8e69-6cb965c687f9" providerId="ADAL" clId="{92D5CC8A-DB60-454A-A16D-A67A14B57AF9}" dt="2020-04-16T12:53:44.979" v="899" actId="478"/>
        <pc:sldMkLst>
          <pc:docMk/>
          <pc:sldMk cId="3248761862" sldId="290"/>
        </pc:sldMkLst>
        <pc:spChg chg="mod">
          <ac:chgData name="LEE Meng Yong" userId="26c4a181-d55f-453f-8e69-6cb965c687f9" providerId="ADAL" clId="{92D5CC8A-DB60-454A-A16D-A67A14B57AF9}" dt="2020-04-16T12:53:43.003" v="898" actId="20577"/>
          <ac:spMkLst>
            <pc:docMk/>
            <pc:sldMk cId="3248761862" sldId="290"/>
            <ac:spMk id="3" creationId="{513C082E-FD13-4D31-95E3-4C826295403C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4" creationId="{572EC459-0101-4EFB-BE24-B925EF62C456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6" creationId="{E05B5006-C7A0-4204-9EA6-0AFF7DBFA736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9" creationId="{2E3EB6B1-8805-4C16-B111-80F9137C5D34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10" creationId="{4CFC6399-10C2-4072-A4AA-775AC07BBEEC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11" creationId="{3943E28F-81E2-4B72-BCBE-67536286529A}"/>
          </ac:spMkLst>
        </pc:spChg>
        <pc:spChg chg="del">
          <ac:chgData name="LEE Meng Yong" userId="26c4a181-d55f-453f-8e69-6cb965c687f9" providerId="ADAL" clId="{92D5CC8A-DB60-454A-A16D-A67A14B57AF9}" dt="2020-04-16T12:53:44.979" v="899" actId="478"/>
          <ac:spMkLst>
            <pc:docMk/>
            <pc:sldMk cId="3248761862" sldId="290"/>
            <ac:spMk id="12" creationId="{DC29C1FD-F059-4505-B356-F8C050CD54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5776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8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66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What is </a:t>
            </a:r>
            <a:r>
              <a:rPr lang="en-SG" dirty="0" err="1"/>
              <a:t>StyleGAN</a:t>
            </a:r>
            <a:r>
              <a:rPr lang="en-SG" dirty="0"/>
              <a:t> Encoder?</a:t>
            </a:r>
          </a:p>
          <a:p>
            <a:pPr marL="158750" indent="0">
              <a:buNone/>
            </a:pPr>
            <a:endParaRPr lang="en-SG" dirty="0"/>
          </a:p>
          <a:p>
            <a:pPr marL="158750" indent="0">
              <a:buNone/>
            </a:pPr>
            <a:r>
              <a:rPr lang="en-SG" dirty="0"/>
              <a:t>How does it work</a:t>
            </a:r>
          </a:p>
        </p:txBody>
      </p:sp>
    </p:spTree>
    <p:extLst>
      <p:ext uri="{BB962C8B-B14F-4D97-AF65-F5344CB8AC3E}">
        <p14:creationId xmlns:p14="http://schemas.microsoft.com/office/powerpoint/2010/main" val="284737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/>
              <a:t>What is </a:t>
            </a:r>
            <a:r>
              <a:rPr lang="en-SG" err="1"/>
              <a:t>StyleGAN</a:t>
            </a:r>
            <a:r>
              <a:rPr lang="en-SG"/>
              <a:t> Encoder?</a:t>
            </a:r>
          </a:p>
          <a:p>
            <a:pPr marL="158750" indent="0">
              <a:buNone/>
            </a:pPr>
            <a:endParaRPr lang="en-SG"/>
          </a:p>
          <a:p>
            <a:pPr marL="158750" indent="0">
              <a:buNone/>
            </a:pPr>
            <a:r>
              <a:rPr lang="en-SG"/>
              <a:t>How does it work</a:t>
            </a:r>
          </a:p>
        </p:txBody>
      </p:sp>
    </p:spTree>
    <p:extLst>
      <p:ext uri="{BB962C8B-B14F-4D97-AF65-F5344CB8AC3E}">
        <p14:creationId xmlns:p14="http://schemas.microsoft.com/office/powerpoint/2010/main" val="86897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29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80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26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>
                <a:hlinkClick r:id="rId3"/>
              </a:rPr>
              <a:t>https://arxiv.org/pdf/1707.05776.pdf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43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0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62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17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33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3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1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12.0495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arxiv.org/pdf/1907.12917.pdf" TargetMode="External"/><Relationship Id="rId4" Type="http://schemas.openxmlformats.org/officeDocument/2006/relationships/hyperlink" Target="https://arxiv.org/pdf/1807.06650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12315" y="1869131"/>
            <a:ext cx="5081445" cy="1189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>
                    <a:lumMod val="75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CS604 Deep Learning</a:t>
            </a:r>
            <a:br>
              <a:rPr lang="en-US" sz="3600"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3600" err="1">
                <a:latin typeface="Rajdhani"/>
                <a:ea typeface="Rajdhani"/>
                <a:cs typeface="Rajdhani"/>
                <a:sym typeface="Rajdhani"/>
              </a:rPr>
              <a:t>StyleGAN</a:t>
            </a:r>
            <a:r>
              <a:rPr lang="en-US" sz="3600">
                <a:latin typeface="Rajdhani"/>
                <a:ea typeface="Rajdhani"/>
                <a:cs typeface="Rajdhani"/>
                <a:sym typeface="Rajdhani"/>
              </a:rPr>
              <a:t>:</a:t>
            </a:r>
            <a:br>
              <a:rPr lang="en-US" sz="3600"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3600">
                <a:latin typeface="Rajdhani"/>
                <a:ea typeface="Rajdhani"/>
                <a:cs typeface="Rajdhani"/>
                <a:sym typeface="Rajdhani"/>
              </a:rPr>
              <a:t>State of the Art </a:t>
            </a:r>
            <a:br>
              <a:rPr lang="en-US" sz="3600"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3600">
                <a:latin typeface="Rajdhani"/>
                <a:ea typeface="Rajdhani"/>
                <a:cs typeface="Rajdhani"/>
                <a:sym typeface="Rajdhani"/>
              </a:rPr>
              <a:t>Face Morphing</a:t>
            </a:r>
            <a:endParaRPr sz="3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35368" y="2993407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Group 8</a:t>
            </a:r>
          </a:p>
          <a:p>
            <a:pPr marL="0" indent="0"/>
            <a:r>
              <a:rPr lang="en-US" sz="2000">
                <a:highlight>
                  <a:srgbClr val="808080"/>
                </a:highligh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Chia Kai </a:t>
            </a:r>
            <a:r>
              <a:rPr lang="en-US" sz="2000" err="1">
                <a:highlight>
                  <a:srgbClr val="808080"/>
                </a:highligh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Leng</a:t>
            </a:r>
            <a:endParaRPr lang="en-US" sz="2000">
              <a:highlight>
                <a:srgbClr val="808080"/>
              </a:highlight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808080"/>
                </a:highligh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Chia Yong Qing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808080"/>
                </a:highligh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Heber Ng Ka Chun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808080"/>
                </a:highlight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Lee Meng Yong</a:t>
            </a:r>
            <a:endParaRPr sz="2000">
              <a:highlight>
                <a:srgbClr val="808080"/>
              </a:highlight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572000" y="404304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162606" y="1434600"/>
            <a:ext cx="2334722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/>
              <a:t>What is </a:t>
            </a:r>
            <a:r>
              <a:rPr lang="en-US" sz="3200" err="1"/>
              <a:t>StyleGAN</a:t>
            </a:r>
            <a:r>
              <a:rPr lang="en-US" sz="3200"/>
              <a:t>?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928226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6149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636625" y="133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of GAN, </a:t>
            </a:r>
            <a:br>
              <a:rPr lang="en-US"/>
            </a:br>
            <a:r>
              <a:rPr lang="en-US"/>
              <a:t>before we go into </a:t>
            </a:r>
            <a:r>
              <a:rPr lang="en-US" err="1"/>
              <a:t>StyleGAN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8FDC9-F074-4E5C-B0F5-306A284192D1}"/>
              </a:ext>
            </a:extLst>
          </p:cNvPr>
          <p:cNvSpPr/>
          <p:nvPr/>
        </p:nvSpPr>
        <p:spPr>
          <a:xfrm>
            <a:off x="636625" y="1341990"/>
            <a:ext cx="48958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Generative Adversarial Networks (GAN) </a:t>
            </a:r>
            <a:r>
              <a:rPr lang="en-US" sz="1600">
                <a:solidFill>
                  <a:schemeClr val="tx2"/>
                </a:solidFill>
              </a:rPr>
              <a:t>is a machine learning framework for generating images using unsupervised learning. It comprises of 2 neural networks: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pPr fontAlgn="base"/>
            <a:r>
              <a:rPr lang="en-US" sz="160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tx2"/>
                </a:solidFill>
              </a:rPr>
              <a:t>A </a:t>
            </a:r>
            <a:r>
              <a:rPr lang="en-US" sz="1600" b="1" u="sng">
                <a:solidFill>
                  <a:schemeClr val="tx2"/>
                </a:solidFill>
              </a:rPr>
              <a:t>generator</a:t>
            </a:r>
            <a:r>
              <a:rPr lang="en-US" sz="1600" b="1">
                <a:solidFill>
                  <a:schemeClr val="tx2"/>
                </a:solidFill>
              </a:rPr>
              <a:t> </a:t>
            </a:r>
            <a:r>
              <a:rPr lang="en-US" sz="1600">
                <a:solidFill>
                  <a:schemeClr val="tx2"/>
                </a:solidFill>
              </a:rPr>
              <a:t>which learns to generate new samples that imitate an existing dataset</a:t>
            </a:r>
          </a:p>
          <a:p>
            <a:pPr marL="285750" indent="-285750" fontAlgn="base">
              <a:buFont typeface="Wingdings" panose="05000000000000000000" pitchFamily="2" charset="2"/>
              <a:buChar char="à"/>
            </a:pPr>
            <a:endParaRPr lang="en-US" sz="1600">
              <a:solidFill>
                <a:schemeClr val="tx2"/>
              </a:solidFill>
            </a:endParaRPr>
          </a:p>
          <a:p>
            <a:pPr fontAlgn="base"/>
            <a:r>
              <a:rPr lang="en-US" sz="160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1600">
                <a:solidFill>
                  <a:schemeClr val="tx2"/>
                </a:solidFill>
              </a:rPr>
              <a:t> A </a:t>
            </a:r>
            <a:r>
              <a:rPr lang="en-US" sz="1600" b="1" u="sng">
                <a:solidFill>
                  <a:schemeClr val="tx2"/>
                </a:solidFill>
              </a:rPr>
              <a:t>discriminator</a:t>
            </a:r>
            <a:r>
              <a:rPr lang="en-US" sz="1600">
                <a:solidFill>
                  <a:schemeClr val="tx2"/>
                </a:solidFill>
              </a:rPr>
              <a:t> which learns to distinguish the generator's fake data from real data</a:t>
            </a:r>
          </a:p>
          <a:p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3BDC-1829-48EA-A1FC-E01234E7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78" y="1393415"/>
            <a:ext cx="2877465" cy="341459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BEF4D9-1FCD-4B9B-8699-E3CBF46D299C}"/>
              </a:ext>
            </a:extLst>
          </p:cNvPr>
          <p:cNvSpPr/>
          <p:nvPr/>
        </p:nvSpPr>
        <p:spPr>
          <a:xfrm>
            <a:off x="710979" y="3949593"/>
            <a:ext cx="4621740" cy="829147"/>
          </a:xfrm>
          <a:prstGeom prst="roundRect">
            <a:avLst/>
          </a:prstGeom>
          <a:solidFill>
            <a:schemeClr val="accent5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BD874-4BA4-41B4-A7E1-F18F3F4B6836}"/>
              </a:ext>
            </a:extLst>
          </p:cNvPr>
          <p:cNvSpPr/>
          <p:nvPr/>
        </p:nvSpPr>
        <p:spPr>
          <a:xfrm>
            <a:off x="710978" y="3887112"/>
            <a:ext cx="4821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5"/>
                </a:solidFill>
              </a:rPr>
              <a:t>The Problem with GAN</a:t>
            </a:r>
          </a:p>
          <a:p>
            <a:r>
              <a:rPr lang="en-US">
                <a:solidFill>
                  <a:schemeClr val="accent5"/>
                </a:solidFill>
              </a:rPr>
              <a:t>While GAN is able to generate high-quality and realistic images, it is limited in its ability to control specific features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61869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125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StyleGAN</a:t>
            </a:r>
            <a:r>
              <a:rPr lang="en-US"/>
              <a:t> Explained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0CD5-1297-4966-834A-984599FEC889}"/>
              </a:ext>
            </a:extLst>
          </p:cNvPr>
          <p:cNvSpPr/>
          <p:nvPr/>
        </p:nvSpPr>
        <p:spPr>
          <a:xfrm>
            <a:off x="720000" y="957169"/>
            <a:ext cx="74458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err="1">
                <a:solidFill>
                  <a:schemeClr val="tx2"/>
                </a:solidFill>
              </a:rPr>
              <a:t>StyleGAN</a:t>
            </a:r>
            <a:r>
              <a:rPr lang="en-US" sz="1600">
                <a:solidFill>
                  <a:schemeClr val="tx2"/>
                </a:solidFill>
              </a:rPr>
              <a:t> attempts to tackle the limitation of GAN by adding progressive training to adjust each detail level separately. In doing so, </a:t>
            </a:r>
            <a:r>
              <a:rPr lang="en-US" sz="1600" b="1">
                <a:solidFill>
                  <a:schemeClr val="tx2"/>
                </a:solidFill>
              </a:rPr>
              <a:t>user can control visual features expressed in each detail level in an isolated manner without affecting other level</a:t>
            </a:r>
            <a:r>
              <a:rPr lang="en-US" sz="1600">
                <a:solidFill>
                  <a:schemeClr val="tx2"/>
                </a:solidFill>
              </a:rPr>
              <a:t>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CE2A1DC-8349-49B0-A978-30A147A672A8}"/>
              </a:ext>
            </a:extLst>
          </p:cNvPr>
          <p:cNvGraphicFramePr>
            <a:graphicFrameLocks noGrp="1"/>
          </p:cNvGraphicFramePr>
          <p:nvPr/>
        </p:nvGraphicFramePr>
        <p:xfrm>
          <a:off x="316162" y="2208709"/>
          <a:ext cx="4489764" cy="2352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187569465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614319723"/>
                    </a:ext>
                  </a:extLst>
                </a:gridCol>
                <a:gridCol w="2123754">
                  <a:extLst>
                    <a:ext uri="{9D8B030D-6E8A-4147-A177-3AD203B41FA5}">
                      <a16:colId xmlns:a16="http://schemas.microsoft.com/office/drawing/2014/main" val="3972409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tx2"/>
                          </a:solidFill>
                          <a:latin typeface="+mn-lt"/>
                          <a:cs typeface="Arial"/>
                          <a:sym typeface="Arial"/>
                        </a:rPr>
                        <a:t>Detail level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tx2"/>
                          </a:solidFill>
                          <a:latin typeface="+mn-lt"/>
                          <a:cs typeface="Arial"/>
                          <a:sym typeface="Arial"/>
                        </a:rPr>
                        <a:t>Resolution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tx2"/>
                          </a:solidFill>
                          <a:latin typeface="+mn-lt"/>
                          <a:cs typeface="Arial"/>
                          <a:sym typeface="Arial"/>
                        </a:rPr>
                        <a:t>What is affected?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4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Coarse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Up to 82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Pose, general hair style, face shape etc.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Middle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5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162 to 322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5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Finer facial features, hair style, eyes open/closed etc.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8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642 to 10242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Color scheme (eye, hair and skin) and micro features.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01904"/>
                  </a:ext>
                </a:extLst>
              </a:tr>
            </a:tbl>
          </a:graphicData>
        </a:graphic>
      </p:graphicFrame>
      <p:pic>
        <p:nvPicPr>
          <p:cNvPr id="5" name="StyleGAN_trimmed">
            <a:hlinkClick r:id="" action="ppaction://media"/>
            <a:extLst>
              <a:ext uri="{FF2B5EF4-FFF2-40B4-BE49-F238E27FC236}">
                <a16:creationId xmlns:a16="http://schemas.microsoft.com/office/drawing/2014/main" id="{9D3453C0-504E-4708-92C6-CB881440D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8114" y="2321745"/>
            <a:ext cx="3922330" cy="2206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125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/>
              <a:t>What Is the </a:t>
            </a:r>
            <a:r>
              <a:rPr lang="en-US" err="1"/>
              <a:t>StyleGAN</a:t>
            </a:r>
            <a:r>
              <a:rPr lang="en-US"/>
              <a:t> Model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0CD5-1297-4966-834A-984599FEC889}"/>
              </a:ext>
            </a:extLst>
          </p:cNvPr>
          <p:cNvSpPr/>
          <p:nvPr/>
        </p:nvSpPr>
        <p:spPr>
          <a:xfrm>
            <a:off x="4095590" y="880074"/>
            <a:ext cx="45162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</a:rPr>
              <a:t>StyleGAN</a:t>
            </a:r>
            <a:r>
              <a:rPr lang="en-US" sz="1600" dirty="0">
                <a:solidFill>
                  <a:schemeClr val="tx2"/>
                </a:solidFill>
              </a:rPr>
              <a:t> is described as a </a:t>
            </a:r>
            <a:r>
              <a:rPr lang="en-US" sz="1600" b="1" dirty="0">
                <a:solidFill>
                  <a:schemeClr val="tx2"/>
                </a:solidFill>
              </a:rPr>
              <a:t>progressive growing </a:t>
            </a:r>
            <a:r>
              <a:rPr lang="en-US" sz="1600" dirty="0">
                <a:solidFill>
                  <a:schemeClr val="tx2"/>
                </a:solidFill>
              </a:rPr>
              <a:t>GAN architecture with </a:t>
            </a:r>
            <a:r>
              <a:rPr lang="en-US" sz="1600" u="sng" dirty="0">
                <a:solidFill>
                  <a:schemeClr val="tx2"/>
                </a:solidFill>
              </a:rPr>
              <a:t>5</a:t>
            </a:r>
            <a:r>
              <a:rPr lang="en-US" sz="1600" dirty="0">
                <a:solidFill>
                  <a:schemeClr val="tx2"/>
                </a:solidFill>
              </a:rPr>
              <a:t> modifications, each of which was added and evaluated incrementally: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Summary of the StyleGAN Generator Model Architecture">
            <a:extLst>
              <a:ext uri="{FF2B5EF4-FFF2-40B4-BE49-F238E27FC236}">
                <a16:creationId xmlns:a16="http://schemas.microsoft.com/office/drawing/2014/main" id="{98923031-AF2E-4952-8D45-7C63617F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0" y="955508"/>
            <a:ext cx="3302609" cy="37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B4210-183D-4AED-BBCF-21B8A33C3C36}"/>
              </a:ext>
            </a:extLst>
          </p:cNvPr>
          <p:cNvSpPr/>
          <p:nvPr/>
        </p:nvSpPr>
        <p:spPr>
          <a:xfrm>
            <a:off x="4225176" y="1989687"/>
            <a:ext cx="4210155" cy="3307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5"/>
                </a:solidFill>
              </a:rPr>
              <a:t>Baseline Progressive GAN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FBB68B-95E9-44D9-9946-44F2C664DD47}"/>
              </a:ext>
            </a:extLst>
          </p:cNvPr>
          <p:cNvSpPr/>
          <p:nvPr/>
        </p:nvSpPr>
        <p:spPr>
          <a:xfrm>
            <a:off x="5122982" y="389294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.</a:t>
            </a:r>
          </a:p>
          <a:p>
            <a:r>
              <a:rPr lang="en-US">
                <a:solidFill>
                  <a:schemeClr val="tx2"/>
                </a:solidFill>
              </a:rPr>
              <a:t>.</a:t>
            </a:r>
          </a:p>
          <a:p>
            <a:r>
              <a:rPr lang="en-US">
                <a:solidFill>
                  <a:schemeClr val="tx2"/>
                </a:solidFill>
              </a:rPr>
              <a:t>.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67D2D-2BFE-42F0-8C0C-6C8E5AB3AAEC}"/>
              </a:ext>
            </a:extLst>
          </p:cNvPr>
          <p:cNvSpPr/>
          <p:nvPr/>
        </p:nvSpPr>
        <p:spPr>
          <a:xfrm>
            <a:off x="4233903" y="2446193"/>
            <a:ext cx="4223415" cy="34531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FE2054E-69A3-45B0-BFE8-08B42025317D}"/>
              </a:ext>
            </a:extLst>
          </p:cNvPr>
          <p:cNvSpPr/>
          <p:nvPr/>
        </p:nvSpPr>
        <p:spPr>
          <a:xfrm>
            <a:off x="4232758" y="2913625"/>
            <a:ext cx="4223415" cy="34531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EDD7C80-3247-4FC2-A9E2-1F8D921170A5}"/>
              </a:ext>
            </a:extLst>
          </p:cNvPr>
          <p:cNvSpPr/>
          <p:nvPr/>
        </p:nvSpPr>
        <p:spPr>
          <a:xfrm>
            <a:off x="4239261" y="3381367"/>
            <a:ext cx="4223415" cy="34531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403AEBA-AF13-4B16-B065-26C45930EC02}"/>
              </a:ext>
            </a:extLst>
          </p:cNvPr>
          <p:cNvSpPr/>
          <p:nvPr/>
        </p:nvSpPr>
        <p:spPr>
          <a:xfrm>
            <a:off x="4240406" y="3842601"/>
            <a:ext cx="4223415" cy="34531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9E09905-CB10-4308-8581-40AD260DD550}"/>
              </a:ext>
            </a:extLst>
          </p:cNvPr>
          <p:cNvSpPr/>
          <p:nvPr/>
        </p:nvSpPr>
        <p:spPr>
          <a:xfrm>
            <a:off x="4239261" y="4310033"/>
            <a:ext cx="4223415" cy="34531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9F2504F-9EC8-4321-A9E0-8C38B661F737}"/>
              </a:ext>
            </a:extLst>
          </p:cNvPr>
          <p:cNvSpPr/>
          <p:nvPr/>
        </p:nvSpPr>
        <p:spPr>
          <a:xfrm>
            <a:off x="4564316" y="2464960"/>
            <a:ext cx="3567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Addition of tuning and bilinear up-sampling</a:t>
            </a:r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7E1F373-96C9-4E7C-A437-5F02EE1DDC7E}"/>
              </a:ext>
            </a:extLst>
          </p:cNvPr>
          <p:cNvSpPr/>
          <p:nvPr/>
        </p:nvSpPr>
        <p:spPr>
          <a:xfrm>
            <a:off x="4379574" y="2919430"/>
            <a:ext cx="3966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Addition of mapping network and </a:t>
            </a:r>
            <a:r>
              <a:rPr lang="en-US" err="1">
                <a:solidFill>
                  <a:schemeClr val="tx2"/>
                </a:solidFill>
              </a:rPr>
              <a:t>AdaIN</a:t>
            </a:r>
            <a:r>
              <a:rPr lang="en-US">
                <a:solidFill>
                  <a:schemeClr val="tx2"/>
                </a:solidFill>
              </a:rPr>
              <a:t> (styles)</a:t>
            </a:r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6429F1F-A6DF-43A5-A37F-EFF85C85794A}"/>
              </a:ext>
            </a:extLst>
          </p:cNvPr>
          <p:cNvSpPr/>
          <p:nvPr/>
        </p:nvSpPr>
        <p:spPr>
          <a:xfrm>
            <a:off x="4569413" y="3372788"/>
            <a:ext cx="3565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Removal of latent vector input to generator</a:t>
            </a:r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FC602B76-2A13-4F10-9046-D901F2AE110D}"/>
              </a:ext>
            </a:extLst>
          </p:cNvPr>
          <p:cNvSpPr/>
          <p:nvPr/>
        </p:nvSpPr>
        <p:spPr>
          <a:xfrm>
            <a:off x="5031195" y="3848511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Addition of noise to each block.</a:t>
            </a:r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2E7FC0E-883F-41CF-A207-05395F1D74E3}"/>
              </a:ext>
            </a:extLst>
          </p:cNvPr>
          <p:cNvSpPr/>
          <p:nvPr/>
        </p:nvSpPr>
        <p:spPr>
          <a:xfrm>
            <a:off x="5115298" y="4328800"/>
            <a:ext cx="2722220" cy="30777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Addition of Mixing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1142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C082E-FD13-4D31-95E3-4C826295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StyleGAN</a:t>
            </a:r>
            <a:r>
              <a:rPr lang="en-SG" dirty="0"/>
              <a:t> Encoder: </a:t>
            </a:r>
            <a:r>
              <a:rPr lang="en-US" sz="2000" b="0" dirty="0"/>
              <a:t>representing images in latent space</a:t>
            </a:r>
            <a:endParaRPr lang="en-SG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72EC459-0101-4EFB-BE24-B925EF62C456}"/>
              </a:ext>
            </a:extLst>
          </p:cNvPr>
          <p:cNvSpPr txBox="1">
            <a:spLocks/>
          </p:cNvSpPr>
          <p:nvPr/>
        </p:nvSpPr>
        <p:spPr>
          <a:xfrm>
            <a:off x="623834" y="1774391"/>
            <a:ext cx="7704000" cy="345170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 algn="ctr">
              <a:buFont typeface="Fira Sans Condensed Light"/>
              <a:buNone/>
            </a:pPr>
            <a:r>
              <a:rPr lang="en-SG" dirty="0"/>
              <a:t>How does it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B5006-C7A0-4204-9EA6-0AFF7DBFA736}"/>
              </a:ext>
            </a:extLst>
          </p:cNvPr>
          <p:cNvSpPr/>
          <p:nvPr/>
        </p:nvSpPr>
        <p:spPr>
          <a:xfrm>
            <a:off x="623834" y="2662521"/>
            <a:ext cx="2198460" cy="101274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accent5"/>
                </a:solidFill>
              </a:rPr>
              <a:t>Learn a </a:t>
            </a:r>
            <a:r>
              <a:rPr lang="en-SG" sz="1100" b="1" u="sng" dirty="0">
                <a:solidFill>
                  <a:schemeClr val="accent5"/>
                </a:solidFill>
              </a:rPr>
              <a:t>latent representation </a:t>
            </a:r>
            <a:r>
              <a:rPr lang="en-SG" sz="1100" dirty="0">
                <a:solidFill>
                  <a:schemeClr val="accent5"/>
                </a:solidFill>
              </a:rPr>
              <a:t>of an image from a (pre-trained) </a:t>
            </a:r>
            <a:r>
              <a:rPr lang="en-SG" sz="1100" dirty="0" err="1">
                <a:solidFill>
                  <a:schemeClr val="accent5"/>
                </a:solidFill>
              </a:rPr>
              <a:t>StyleGAN</a:t>
            </a:r>
            <a:r>
              <a:rPr lang="en-SG" sz="1100" dirty="0">
                <a:solidFill>
                  <a:schemeClr val="accent5"/>
                </a:solidFill>
              </a:rPr>
              <a:t> generator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2E3EB6B1-8805-4C16-B111-80F9137C5D34}"/>
              </a:ext>
            </a:extLst>
          </p:cNvPr>
          <p:cNvSpPr/>
          <p:nvPr/>
        </p:nvSpPr>
        <p:spPr>
          <a:xfrm>
            <a:off x="3029429" y="2787719"/>
            <a:ext cx="662940" cy="697899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FC6399-10C2-4072-A4AA-775AC07BBEEC}"/>
              </a:ext>
            </a:extLst>
          </p:cNvPr>
          <p:cNvSpPr/>
          <p:nvPr/>
        </p:nvSpPr>
        <p:spPr>
          <a:xfrm>
            <a:off x="3894678" y="2662521"/>
            <a:ext cx="2198460" cy="101274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u="sng" dirty="0">
                <a:solidFill>
                  <a:schemeClr val="accent5"/>
                </a:solidFill>
              </a:rPr>
              <a:t>Latent directions </a:t>
            </a:r>
            <a:r>
              <a:rPr lang="en-SG" sz="1100" dirty="0">
                <a:solidFill>
                  <a:schemeClr val="accent5"/>
                </a:solidFill>
              </a:rPr>
              <a:t>trained from a predictive classifier using latent space as features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3943E28F-81E2-4B72-BCBE-67536286529A}"/>
              </a:ext>
            </a:extLst>
          </p:cNvPr>
          <p:cNvSpPr/>
          <p:nvPr/>
        </p:nvSpPr>
        <p:spPr>
          <a:xfrm>
            <a:off x="6295447" y="2942358"/>
            <a:ext cx="571500" cy="388620"/>
          </a:xfrm>
          <a:prstGeom prst="mathEqual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29C1FD-F059-4505-B356-F8C050CD5417}"/>
              </a:ext>
            </a:extLst>
          </p:cNvPr>
          <p:cNvSpPr/>
          <p:nvPr/>
        </p:nvSpPr>
        <p:spPr>
          <a:xfrm>
            <a:off x="7165522" y="2824428"/>
            <a:ext cx="1258578" cy="66119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accent5"/>
                </a:solidFill>
              </a:rPr>
              <a:t>Image transformations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00FE836-535E-4BD0-BEB5-46C8DF5ED667}"/>
              </a:ext>
            </a:extLst>
          </p:cNvPr>
          <p:cNvCxnSpPr>
            <a:cxnSpLocks/>
          </p:cNvCxnSpPr>
          <p:nvPr/>
        </p:nvCxnSpPr>
        <p:spPr>
          <a:xfrm>
            <a:off x="5016854" y="3675265"/>
            <a:ext cx="1021080" cy="5385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66A9B6-A84D-4342-8C87-7A46D47FCD2F}"/>
              </a:ext>
            </a:extLst>
          </p:cNvPr>
          <p:cNvSpPr txBox="1"/>
          <p:nvPr/>
        </p:nvSpPr>
        <p:spPr>
          <a:xfrm>
            <a:off x="6037934" y="4013804"/>
            <a:ext cx="1447800" cy="3693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To manipulate the images to e.g. smile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6E7DA4C-AAC3-413A-899A-83B245BECC27}"/>
              </a:ext>
            </a:extLst>
          </p:cNvPr>
          <p:cNvCxnSpPr>
            <a:cxnSpLocks/>
          </p:cNvCxnSpPr>
          <p:nvPr/>
        </p:nvCxnSpPr>
        <p:spPr>
          <a:xfrm>
            <a:off x="1488794" y="3675264"/>
            <a:ext cx="1021080" cy="5385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BB6768-D5CF-40B7-B176-5856BE3F99BE}"/>
              </a:ext>
            </a:extLst>
          </p:cNvPr>
          <p:cNvSpPr txBox="1"/>
          <p:nvPr/>
        </p:nvSpPr>
        <p:spPr>
          <a:xfrm>
            <a:off x="2509874" y="4029193"/>
            <a:ext cx="1447800" cy="3693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How does the image look like in latent space?</a:t>
            </a:r>
          </a:p>
        </p:txBody>
      </p:sp>
    </p:spTree>
    <p:extLst>
      <p:ext uri="{BB962C8B-B14F-4D97-AF65-F5344CB8AC3E}">
        <p14:creationId xmlns:p14="http://schemas.microsoft.com/office/powerpoint/2010/main" val="2840523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C082E-FD13-4D31-95E3-4C826295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StyleGAN</a:t>
            </a:r>
            <a:r>
              <a:rPr lang="en-SG" dirty="0"/>
              <a:t> Encoder: Input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10621-8368-4254-AE1B-E409A7D6707B}"/>
              </a:ext>
            </a:extLst>
          </p:cNvPr>
          <p:cNvSpPr/>
          <p:nvPr/>
        </p:nvSpPr>
        <p:spPr>
          <a:xfrm>
            <a:off x="1055280" y="1559006"/>
            <a:ext cx="2198460" cy="101274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accent5"/>
                </a:solidFill>
              </a:rPr>
              <a:t>Learn a </a:t>
            </a:r>
            <a:r>
              <a:rPr lang="en-SG" sz="1100" b="1" u="sng" dirty="0">
                <a:solidFill>
                  <a:schemeClr val="accent5"/>
                </a:solidFill>
              </a:rPr>
              <a:t>latent representation </a:t>
            </a:r>
            <a:r>
              <a:rPr lang="en-SG" sz="1100" dirty="0">
                <a:solidFill>
                  <a:schemeClr val="accent5"/>
                </a:solidFill>
              </a:rPr>
              <a:t>of an image from a (pre-trained) </a:t>
            </a:r>
            <a:r>
              <a:rPr lang="en-SG" sz="1100" dirty="0" err="1">
                <a:solidFill>
                  <a:schemeClr val="accent5"/>
                </a:solidFill>
              </a:rPr>
              <a:t>StyleGAN</a:t>
            </a:r>
            <a:r>
              <a:rPr lang="en-SG" sz="1100" dirty="0">
                <a:solidFill>
                  <a:schemeClr val="accent5"/>
                </a:solidFill>
              </a:rPr>
              <a:t> generator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22E33-0EC5-4BB6-99E9-55B3F179BA25}"/>
              </a:ext>
            </a:extLst>
          </p:cNvPr>
          <p:cNvCxnSpPr>
            <a:cxnSpLocks/>
          </p:cNvCxnSpPr>
          <p:nvPr/>
        </p:nvCxnSpPr>
        <p:spPr>
          <a:xfrm>
            <a:off x="4282440" y="1559006"/>
            <a:ext cx="0" cy="31165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A7B9CB-E4B1-48C7-B865-FCA0FC588056}"/>
              </a:ext>
            </a:extLst>
          </p:cNvPr>
          <p:cNvSpPr/>
          <p:nvPr/>
        </p:nvSpPr>
        <p:spPr>
          <a:xfrm>
            <a:off x="5311141" y="1559006"/>
            <a:ext cx="2198460" cy="101274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u="sng" dirty="0">
                <a:solidFill>
                  <a:schemeClr val="accent5"/>
                </a:solidFill>
              </a:rPr>
              <a:t>Latent directions </a:t>
            </a:r>
            <a:r>
              <a:rPr lang="en-SG" sz="1100" dirty="0">
                <a:solidFill>
                  <a:schemeClr val="accent5"/>
                </a:solidFill>
              </a:rPr>
              <a:t>trained from a predictive classifier using latent space as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E60F-65FC-4231-95D8-0D3D3F5F386D}"/>
              </a:ext>
            </a:extLst>
          </p:cNvPr>
          <p:cNvSpPr txBox="1"/>
          <p:nvPr/>
        </p:nvSpPr>
        <p:spPr>
          <a:xfrm>
            <a:off x="594361" y="3360050"/>
            <a:ext cx="1249677" cy="230832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94BF478E-A0CE-4524-9976-C11499DE4CCC}"/>
              </a:ext>
            </a:extLst>
          </p:cNvPr>
          <p:cNvSpPr/>
          <p:nvPr/>
        </p:nvSpPr>
        <p:spPr>
          <a:xfrm>
            <a:off x="2019323" y="3315416"/>
            <a:ext cx="336652" cy="320101"/>
          </a:xfrm>
          <a:prstGeom prst="mathPlu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1ACE9-95DE-4047-AC3B-F8C74DC67F88}"/>
              </a:ext>
            </a:extLst>
          </p:cNvPr>
          <p:cNvSpPr txBox="1"/>
          <p:nvPr/>
        </p:nvSpPr>
        <p:spPr>
          <a:xfrm>
            <a:off x="2531260" y="3315416"/>
            <a:ext cx="1249677" cy="369332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Pre-trained </a:t>
            </a:r>
            <a:r>
              <a:rPr lang="en-SG" sz="900" dirty="0" err="1">
                <a:latin typeface="+mj-lt"/>
                <a:cs typeface="Calibri" panose="020F0502020204030204" pitchFamily="34" charset="0"/>
              </a:rPr>
              <a:t>StyleGAN</a:t>
            </a:r>
            <a:r>
              <a:rPr lang="en-SG" sz="900" dirty="0">
                <a:latin typeface="+mj-lt"/>
                <a:cs typeface="Calibri" panose="020F0502020204030204" pitchFamily="34" charset="0"/>
              </a:rPr>
              <a:t> 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64D3D-C922-4B4B-BA4E-D801D54269B0}"/>
              </a:ext>
            </a:extLst>
          </p:cNvPr>
          <p:cNvSpPr txBox="1"/>
          <p:nvPr/>
        </p:nvSpPr>
        <p:spPr>
          <a:xfrm>
            <a:off x="4907280" y="3310819"/>
            <a:ext cx="1249677" cy="230832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Image </a:t>
            </a:r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7BA3B690-2750-4B9F-948E-571FF1B3863A}"/>
              </a:ext>
            </a:extLst>
          </p:cNvPr>
          <p:cNvSpPr/>
          <p:nvPr/>
        </p:nvSpPr>
        <p:spPr>
          <a:xfrm>
            <a:off x="6332220" y="3251792"/>
            <a:ext cx="336652" cy="320101"/>
          </a:xfrm>
          <a:prstGeom prst="mathPlu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F33D0-2387-4479-841C-699F485C680E}"/>
              </a:ext>
            </a:extLst>
          </p:cNvPr>
          <p:cNvSpPr txBox="1"/>
          <p:nvPr/>
        </p:nvSpPr>
        <p:spPr>
          <a:xfrm>
            <a:off x="6957059" y="3107667"/>
            <a:ext cx="1371596" cy="646331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  <a:cs typeface="Calibri" panose="020F0502020204030204" pitchFamily="34" charset="0"/>
              </a:rPr>
              <a:t>A handful of labelled attributes e.g. is the image smiling? Gender? Age?</a:t>
            </a:r>
          </a:p>
        </p:txBody>
      </p:sp>
    </p:spTree>
    <p:extLst>
      <p:ext uri="{BB962C8B-B14F-4D97-AF65-F5344CB8AC3E}">
        <p14:creationId xmlns:p14="http://schemas.microsoft.com/office/powerpoint/2010/main" val="324876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162606" y="1434600"/>
            <a:ext cx="2334722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Web Showcase of </a:t>
            </a:r>
            <a:r>
              <a:rPr lang="en-US" sz="3200" err="1"/>
              <a:t>StyleGAN</a:t>
            </a:r>
            <a:endParaRPr sz="320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928226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Demo Time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162605" y="1434600"/>
            <a:ext cx="254339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Challenges &amp; Limitations</a:t>
            </a:r>
            <a:endParaRPr sz="320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928226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1487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520984" y="497841"/>
            <a:ext cx="81020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>
                <a:solidFill>
                  <a:srgbClr val="F3F3F3"/>
                </a:solidFill>
              </a:rPr>
              <a:t>Limitation of </a:t>
            </a:r>
            <a:r>
              <a:rPr lang="en-US" sz="2400" err="1">
                <a:solidFill>
                  <a:srgbClr val="F3F3F3"/>
                </a:solidFill>
              </a:rPr>
              <a:t>StyleGan</a:t>
            </a:r>
            <a:r>
              <a:rPr lang="en-US" sz="2400">
                <a:solidFill>
                  <a:srgbClr val="F3F3F3"/>
                </a:solidFill>
              </a:rPr>
              <a:t>: Issues with low </a:t>
            </a:r>
            <a:r>
              <a:rPr lang="en-US" sz="2400"/>
              <a:t>resolution</a:t>
            </a:r>
            <a:br>
              <a:rPr lang="en-US" sz="2800"/>
            </a:br>
            <a:endParaRPr sz="2800">
              <a:solidFill>
                <a:srgbClr val="F3F3F3"/>
              </a:solidFill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CE086FE-ADD9-45B2-94B0-BAB18D7CB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6" r="69377"/>
          <a:stretch/>
        </p:blipFill>
        <p:spPr>
          <a:xfrm>
            <a:off x="4572000" y="1689175"/>
            <a:ext cx="1483662" cy="1453464"/>
          </a:xfrm>
          <a:prstGeom prst="rect">
            <a:avLst/>
          </a:prstGeom>
        </p:spPr>
      </p:pic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891CFDA-6FF0-4BD6-B44D-1B8B4C59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6" t="13408" r="12769" b="15312"/>
          <a:stretch/>
        </p:blipFill>
        <p:spPr>
          <a:xfrm>
            <a:off x="3109537" y="1699168"/>
            <a:ext cx="1162214" cy="1410078"/>
          </a:xfrm>
          <a:prstGeom prst="rect">
            <a:avLst/>
          </a:prstGeom>
        </p:spPr>
      </p:pic>
      <p:pic>
        <p:nvPicPr>
          <p:cNvPr id="9" name="Picture 8" descr="Two people looking at the camera&#10;&#10;Description automatically generated">
            <a:extLst>
              <a:ext uri="{FF2B5EF4-FFF2-40B4-BE49-F238E27FC236}">
                <a16:creationId xmlns:a16="http://schemas.microsoft.com/office/drawing/2014/main" id="{BF5F3B72-A243-4491-8AA4-A106F9D77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11" y="3212589"/>
            <a:ext cx="4430340" cy="14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473292" y="1583253"/>
            <a:ext cx="309870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</a:t>
            </a:r>
            <a:r>
              <a:rPr lang="en-US" err="1"/>
              <a:t>StyleGAN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473292" y="191020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/>
              <a:t>StyleGAN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310627" y="158589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Showcase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310626" y="1912866"/>
            <a:ext cx="278678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Demonstration of project. 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29892" y="3008078"/>
            <a:ext cx="26530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What is </a:t>
            </a:r>
            <a:r>
              <a:rPr lang="en-US" err="1"/>
              <a:t>StyleGAN</a:t>
            </a:r>
            <a:r>
              <a:rPr lang="en-US"/>
              <a:t>?</a:t>
            </a:r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29892" y="333502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US"/>
              <a:t>Science behind the Machine Learning framework.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38995" y="300871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38995" y="333568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Sharing on project limitations and future work.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20917" y="329492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65917" y="18609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42420" y="331426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514052" y="184984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597118" y="320004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190328" y="175085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6018695" y="320004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42118" y="175085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9;p25">
            <a:extLst>
              <a:ext uri="{FF2B5EF4-FFF2-40B4-BE49-F238E27FC236}">
                <a16:creationId xmlns:a16="http://schemas.microsoft.com/office/drawing/2014/main" id="{D95446B1-4708-4151-A73B-DCA8E0510CB8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/>
              <a:t>Agenda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84B15F-89B8-45E2-9E2B-246440650AF3}"/>
              </a:ext>
            </a:extLst>
          </p:cNvPr>
          <p:cNvSpPr/>
          <p:nvPr/>
        </p:nvSpPr>
        <p:spPr>
          <a:xfrm>
            <a:off x="1209687" y="1467108"/>
            <a:ext cx="6037801" cy="20447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</a:rPr>
              <a:t>Limitation of </a:t>
            </a:r>
            <a:r>
              <a:rPr lang="en-US" err="1">
                <a:solidFill>
                  <a:srgbClr val="F3F3F3"/>
                </a:solidFill>
              </a:rPr>
              <a:t>StyleGan</a:t>
            </a:r>
            <a:r>
              <a:rPr lang="en-US">
                <a:solidFill>
                  <a:srgbClr val="F3F3F3"/>
                </a:solidFill>
              </a:rPr>
              <a:t>: </a:t>
            </a:r>
            <a:r>
              <a:rPr lang="en-US" sz="3000">
                <a:solidFill>
                  <a:srgbClr val="F3F3F3"/>
                </a:solidFill>
              </a:rPr>
              <a:t>Image quality</a:t>
            </a:r>
            <a:endParaRPr lang="en-SG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1015263" y="3489084"/>
            <a:ext cx="6919050" cy="1540116"/>
          </a:xfrm>
          <a:prstGeom prst="rect">
            <a:avLst/>
          </a:prstGeom>
          <a:solidFill>
            <a:schemeClr val="tx2">
              <a:alpha val="5000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Water droplets like distortions observed in </a:t>
            </a:r>
            <a:r>
              <a:rPr lang="en-US" sz="1600" dirty="0" err="1">
                <a:solidFill>
                  <a:schemeClr val="tx2"/>
                </a:solidFill>
              </a:rPr>
              <a:t>StyleGAN</a:t>
            </a:r>
            <a:r>
              <a:rPr lang="en-US" sz="1600" dirty="0">
                <a:solidFill>
                  <a:schemeClr val="tx2"/>
                </a:solidFill>
              </a:rPr>
              <a:t> images – caused by generator intentionally creates this to ‘sneak’ past instance normalization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Facial points detection in </a:t>
            </a:r>
            <a:r>
              <a:rPr lang="en-US" sz="1600" dirty="0" err="1">
                <a:solidFill>
                  <a:schemeClr val="tx2"/>
                </a:solidFill>
              </a:rPr>
              <a:t>StyleGAN</a:t>
            </a:r>
            <a:r>
              <a:rPr lang="en-US" sz="1600" dirty="0">
                <a:solidFill>
                  <a:schemeClr val="tx2"/>
                </a:solidFill>
              </a:rPr>
              <a:t> can be improved: Lower left chin not detected by the model</a:t>
            </a:r>
            <a:endParaRPr lang="en-SG" sz="1600">
              <a:solidFill>
                <a:schemeClr val="tx2"/>
              </a:solidFill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C35D0B3-89CC-4C8C-9E61-A2AD2C97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48" y="1444384"/>
            <a:ext cx="5266280" cy="1703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4F0D47-CCC3-4F58-8CA3-29B091A8FA18}"/>
              </a:ext>
            </a:extLst>
          </p:cNvPr>
          <p:cNvSpPr/>
          <p:nvPr/>
        </p:nvSpPr>
        <p:spPr>
          <a:xfrm>
            <a:off x="6642847" y="2743200"/>
            <a:ext cx="215153" cy="2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5CE69-CC10-4D52-9546-DCD57AFE87C6}"/>
              </a:ext>
            </a:extLst>
          </p:cNvPr>
          <p:cNvSpPr/>
          <p:nvPr/>
        </p:nvSpPr>
        <p:spPr>
          <a:xfrm>
            <a:off x="6529971" y="4690646"/>
            <a:ext cx="2614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and Improving the Image Quality of </a:t>
            </a:r>
            <a:r>
              <a:rPr lang="en-US" sz="80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https://arxiv.org/pdf/1912.04958.pdf</a:t>
            </a:r>
            <a:endParaRPr lang="en-SG" sz="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28D169-F19A-41BD-BBCD-F320973DBA48}"/>
              </a:ext>
            </a:extLst>
          </p:cNvPr>
          <p:cNvSpPr/>
          <p:nvPr/>
        </p:nvSpPr>
        <p:spPr>
          <a:xfrm>
            <a:off x="5755341" y="2571750"/>
            <a:ext cx="308257" cy="371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BDE55D-1BEB-4AAF-A167-D7B4F2C44347}"/>
              </a:ext>
            </a:extLst>
          </p:cNvPr>
          <p:cNvSpPr/>
          <p:nvPr/>
        </p:nvSpPr>
        <p:spPr>
          <a:xfrm>
            <a:off x="6642846" y="1971692"/>
            <a:ext cx="215153" cy="2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56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tribute vector&#10;">
            <a:extLst>
              <a:ext uri="{FF2B5EF4-FFF2-40B4-BE49-F238E27FC236}">
                <a16:creationId xmlns:a16="http://schemas.microsoft.com/office/drawing/2014/main" id="{229C3C2F-8356-490F-8DDD-4C668099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4" y="1211287"/>
            <a:ext cx="3451487" cy="218505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298AB-82FC-4ABB-9239-12563B26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0812" y="1666821"/>
            <a:ext cx="3451487" cy="2100308"/>
          </a:xfrm>
          <a:solidFill>
            <a:schemeClr val="tx2">
              <a:alpha val="10000"/>
            </a:schemeClr>
          </a:solidFill>
        </p:spPr>
        <p:txBody>
          <a:bodyPr/>
          <a:lstStyle/>
          <a:p>
            <a:pPr marL="44450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44450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44450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SG" dirty="0"/>
              <a:t>Inherent biasness are encoded in the latent representations</a:t>
            </a:r>
          </a:p>
          <a:p>
            <a:pPr marL="44450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SG" dirty="0"/>
          </a:p>
          <a:p>
            <a:pPr marL="44450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SG" dirty="0"/>
              <a:t>Certain level of correlations between features are encoded in the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43D6F-1E5A-4531-904B-D762543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8027"/>
            <a:ext cx="7704000" cy="572700"/>
          </a:xfrm>
        </p:spPr>
        <p:txBody>
          <a:bodyPr/>
          <a:lstStyle/>
          <a:p>
            <a:pPr algn="l"/>
            <a:r>
              <a:rPr lang="en-US" dirty="0"/>
              <a:t>Limitation of </a:t>
            </a:r>
            <a:r>
              <a:rPr lang="en-US" dirty="0" err="1"/>
              <a:t>StyleGan</a:t>
            </a:r>
            <a:r>
              <a:rPr lang="en-US" dirty="0"/>
              <a:t>: Inherent biasness</a:t>
            </a:r>
            <a:br>
              <a:rPr lang="en-US" dirty="0"/>
            </a:br>
            <a:r>
              <a:rPr lang="en-US" dirty="0"/>
              <a:t>;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B84AA-8E18-4885-B5B1-CA92AC555682}"/>
              </a:ext>
            </a:extLst>
          </p:cNvPr>
          <p:cNvSpPr txBox="1"/>
          <p:nvPr/>
        </p:nvSpPr>
        <p:spPr>
          <a:xfrm>
            <a:off x="5076661" y="4260166"/>
            <a:ext cx="416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from: </a:t>
            </a:r>
          </a:p>
          <a:p>
            <a:pPr marL="228600" indent="-228600">
              <a:buClr>
                <a:schemeClr val="tx2"/>
              </a:buClr>
              <a:buAutoNum type="arabicParenR"/>
            </a:pPr>
            <a:r>
              <a:rPr lang="en-SG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adversarial interpolative autoencoding: adversarial training on latent space interpolations encourages convex latent distributions: </a:t>
            </a:r>
            <a:r>
              <a:rPr lang="en-SG" sz="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https://arxiv.org/pdf/1807.06650.pdf</a:t>
            </a:r>
            <a:r>
              <a:rPr lang="en-SG" sz="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228600" indent="-228600">
              <a:buClr>
                <a:schemeClr val="tx2"/>
              </a:buClr>
              <a:buAutoNum type="arabicParenR"/>
            </a:pPr>
            <a:r>
              <a:rPr lang="en-US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Covering up bias in </a:t>
            </a:r>
            <a:r>
              <a:rPr lang="en-US" sz="80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CelebA</a:t>
            </a:r>
            <a:r>
              <a:rPr lang="en-US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-like datasets with Markov blankets: A post-hoc cure for attribute prior avoidance </a:t>
            </a:r>
            <a:r>
              <a:rPr lang="en-SG" sz="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https://arxiv.org/pdf/1907.12917.pdf</a:t>
            </a:r>
            <a:endParaRPr lang="en-SG" sz="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8EB28-9316-4201-8C64-7711CE960C5F}"/>
              </a:ext>
            </a:extLst>
          </p:cNvPr>
          <p:cNvSpPr/>
          <p:nvPr/>
        </p:nvSpPr>
        <p:spPr>
          <a:xfrm>
            <a:off x="3102317" y="1227770"/>
            <a:ext cx="853794" cy="439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A7CE7-0766-4A41-A9F9-6866AE8608FF}"/>
              </a:ext>
            </a:extLst>
          </p:cNvPr>
          <p:cNvSpPr txBox="1"/>
          <p:nvPr/>
        </p:nvSpPr>
        <p:spPr>
          <a:xfrm>
            <a:off x="631695" y="3094859"/>
            <a:ext cx="885956" cy="215444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latin typeface="Calibri" panose="020F0502020204030204" pitchFamily="34" charset="0"/>
                <a:cs typeface="Calibri" panose="020F0502020204030204" pitchFamily="34" charset="0"/>
              </a:rPr>
              <a:t>Attribute vectors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C2C6B-B7CF-41EB-A34B-F10A5626882D}"/>
              </a:ext>
            </a:extLst>
          </p:cNvPr>
          <p:cNvSpPr/>
          <p:nvPr/>
        </p:nvSpPr>
        <p:spPr>
          <a:xfrm>
            <a:off x="1463606" y="1209921"/>
            <a:ext cx="349250" cy="439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54EDD67-8B33-4CD5-8CD3-7E615234B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43" y="3498157"/>
            <a:ext cx="2127250" cy="11775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24ACB-8313-4563-8A8B-6A55D3BB12F9}"/>
              </a:ext>
            </a:extLst>
          </p:cNvPr>
          <p:cNvCxnSpPr/>
          <p:nvPr/>
        </p:nvCxnSpPr>
        <p:spPr>
          <a:xfrm>
            <a:off x="1205498" y="4776472"/>
            <a:ext cx="200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E93E24-67BD-4F22-BC03-C289E3F413F1}"/>
              </a:ext>
            </a:extLst>
          </p:cNvPr>
          <p:cNvSpPr txBox="1"/>
          <p:nvPr/>
        </p:nvSpPr>
        <p:spPr>
          <a:xfrm>
            <a:off x="976001" y="4777839"/>
            <a:ext cx="2483334" cy="246221"/>
          </a:xfrm>
          <a:prstGeom prst="rect">
            <a:avLst/>
          </a:prstGeom>
          <a:solidFill>
            <a:schemeClr val="tx2"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500" dirty="0">
                <a:solidFill>
                  <a:schemeClr val="accent4"/>
                </a:solidFill>
              </a:rPr>
              <a:t>As attractiveness increases, image loses its original profile and converges to an image that depicts female, white and blonde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4EE2A-5175-4638-A24F-40592096150C}"/>
              </a:ext>
            </a:extLst>
          </p:cNvPr>
          <p:cNvSpPr txBox="1"/>
          <p:nvPr/>
        </p:nvSpPr>
        <p:spPr>
          <a:xfrm>
            <a:off x="1298915" y="1025519"/>
            <a:ext cx="678632" cy="200055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700" dirty="0">
                <a:latin typeface="Calibri" panose="020F0502020204030204" pitchFamily="34" charset="0"/>
                <a:cs typeface="Calibri" panose="020F0502020204030204" pitchFamily="34" charset="0"/>
              </a:rPr>
              <a:t>Attractive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15507-31EF-49FA-9263-25D1BCC9E53A}"/>
              </a:ext>
            </a:extLst>
          </p:cNvPr>
          <p:cNvSpPr txBox="1"/>
          <p:nvPr/>
        </p:nvSpPr>
        <p:spPr>
          <a:xfrm>
            <a:off x="2918888" y="1032901"/>
            <a:ext cx="1220651" cy="200055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700" dirty="0">
                <a:latin typeface="Calibri" panose="020F0502020204030204" pitchFamily="34" charset="0"/>
                <a:cs typeface="Calibri" panose="020F0502020204030204" pitchFamily="34" charset="0"/>
              </a:rPr>
              <a:t>Big lips and Big nose</a:t>
            </a:r>
          </a:p>
        </p:txBody>
      </p:sp>
    </p:spTree>
    <p:extLst>
      <p:ext uri="{BB962C8B-B14F-4D97-AF65-F5344CB8AC3E}">
        <p14:creationId xmlns:p14="http://schemas.microsoft.com/office/powerpoint/2010/main" val="119674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053C0A0-C448-43D1-9A76-38AE024CB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1146778" y="2575585"/>
            <a:ext cx="2895129" cy="864389"/>
          </a:xfrm>
          <a:prstGeom prst="rect">
            <a:avLst/>
          </a:prstGeom>
        </p:spPr>
      </p:pic>
      <p:pic>
        <p:nvPicPr>
          <p:cNvPr id="8" name="Picture 7" descr="A close up of a couple of people posing for the camera&#10;&#10;Description automatically generated">
            <a:extLst>
              <a:ext uri="{FF2B5EF4-FFF2-40B4-BE49-F238E27FC236}">
                <a16:creationId xmlns:a16="http://schemas.microsoft.com/office/drawing/2014/main" id="{3FADE776-0F02-4C20-B28D-B706C1423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2"/>
          <a:stretch/>
        </p:blipFill>
        <p:spPr>
          <a:xfrm>
            <a:off x="1177688" y="3503397"/>
            <a:ext cx="2895130" cy="878028"/>
          </a:xfrm>
          <a:prstGeom prst="rect">
            <a:avLst/>
          </a:prstGeom>
        </p:spPr>
      </p:pic>
      <p:pic>
        <p:nvPicPr>
          <p:cNvPr id="9" name="Picture 4" descr="Two people looking at the camera&#10;&#10;Description generated with very high confidence">
            <a:extLst>
              <a:ext uri="{FF2B5EF4-FFF2-40B4-BE49-F238E27FC236}">
                <a16:creationId xmlns:a16="http://schemas.microsoft.com/office/drawing/2014/main" id="{C085A7E9-41B2-4AC8-BE1F-7BF32CBD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9"/>
          <a:stretch/>
        </p:blipFill>
        <p:spPr>
          <a:xfrm>
            <a:off x="1208599" y="1647774"/>
            <a:ext cx="2833308" cy="864388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C2237B4-03A1-4802-9C45-5B1CF295A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6" r="69377"/>
          <a:stretch/>
        </p:blipFill>
        <p:spPr>
          <a:xfrm>
            <a:off x="2147826" y="726449"/>
            <a:ext cx="890013" cy="871898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DCA82A-D536-45BF-A6C9-0BFE8BA0B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96" t="13408" r="12769" b="15312"/>
          <a:stretch/>
        </p:blipFill>
        <p:spPr>
          <a:xfrm>
            <a:off x="1270995" y="726997"/>
            <a:ext cx="712446" cy="864388"/>
          </a:xfrm>
          <a:prstGeom prst="rect">
            <a:avLst/>
          </a:prstGeom>
        </p:spPr>
      </p:pic>
      <p:sp>
        <p:nvSpPr>
          <p:cNvPr id="10" name="Google Shape;109;p25">
            <a:extLst>
              <a:ext uri="{FF2B5EF4-FFF2-40B4-BE49-F238E27FC236}">
                <a16:creationId xmlns:a16="http://schemas.microsoft.com/office/drawing/2014/main" id="{35476441-9F17-494E-9E26-33ED9060F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9060" y="2285400"/>
            <a:ext cx="38896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</a:rPr>
              <a:t>Questions?</a:t>
            </a:r>
            <a:endParaRPr lang="en-SG">
              <a:solidFill>
                <a:srgbClr val="F3F3F3"/>
              </a:solidFill>
            </a:endParaRPr>
          </a:p>
        </p:txBody>
      </p:sp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41B5748-B9D7-4BED-B3E8-6603456EC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6" r="69377"/>
          <a:stretch/>
        </p:blipFill>
        <p:spPr>
          <a:xfrm>
            <a:off x="3151894" y="726449"/>
            <a:ext cx="890013" cy="8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3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162606" y="1434600"/>
            <a:ext cx="2334722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Examples of </a:t>
            </a:r>
            <a:r>
              <a:rPr lang="en-US" sz="3200" err="1"/>
              <a:t>StyleGAN</a:t>
            </a:r>
            <a:endParaRPr sz="320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928226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5169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Examples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pic>
        <p:nvPicPr>
          <p:cNvPr id="2" name="kim_smile">
            <a:hlinkClick r:id="" action="ppaction://media"/>
            <a:extLst>
              <a:ext uri="{FF2B5EF4-FFF2-40B4-BE49-F238E27FC236}">
                <a16:creationId xmlns:a16="http://schemas.microsoft.com/office/drawing/2014/main" id="{C4C324B9-84CC-4550-A9E5-E5D88B512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3760" y="1799477"/>
            <a:ext cx="2438400" cy="2438400"/>
          </a:xfrm>
          <a:prstGeom prst="rect">
            <a:avLst/>
          </a:prstGeom>
        </p:spPr>
      </p:pic>
      <p:pic>
        <p:nvPicPr>
          <p:cNvPr id="3" name="baby_kim_faster">
            <a:hlinkClick r:id="" action="ppaction://media"/>
            <a:extLst>
              <a:ext uri="{FF2B5EF4-FFF2-40B4-BE49-F238E27FC236}">
                <a16:creationId xmlns:a16="http://schemas.microsoft.com/office/drawing/2014/main" id="{2E0EFB77-5781-4C01-8494-777D1A8CE5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25919" y="1799477"/>
            <a:ext cx="2438400" cy="243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645041-1F77-46DA-8353-F8F7762C074F}"/>
              </a:ext>
            </a:extLst>
          </p:cNvPr>
          <p:cNvSpPr/>
          <p:nvPr/>
        </p:nvSpPr>
        <p:spPr>
          <a:xfrm>
            <a:off x="2292206" y="4246273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Happy Kim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DD31A-3B89-4DC0-A92E-56ECF6BF34EB}"/>
              </a:ext>
            </a:extLst>
          </p:cNvPr>
          <p:cNvSpPr/>
          <p:nvPr/>
        </p:nvSpPr>
        <p:spPr>
          <a:xfrm>
            <a:off x="5746572" y="429259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Baby Kim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CFB70-3B60-4F9A-97B1-63E3E2B69AAF}"/>
              </a:ext>
            </a:extLst>
          </p:cNvPr>
          <p:cNvSpPr/>
          <p:nvPr/>
        </p:nvSpPr>
        <p:spPr>
          <a:xfrm>
            <a:off x="7276181" y="4903358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00">
                <a:solidFill>
                  <a:srgbClr val="F3F3F3"/>
                </a:solidFill>
              </a:rPr>
              <a:t>* All images/videos created by 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Examples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9D2F-D0D3-484D-95CF-AC3F516F3A38}"/>
              </a:ext>
            </a:extLst>
          </p:cNvPr>
          <p:cNvSpPr/>
          <p:nvPr/>
        </p:nvSpPr>
        <p:spPr>
          <a:xfrm>
            <a:off x="7276181" y="4903358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00">
                <a:solidFill>
                  <a:srgbClr val="F3F3F3"/>
                </a:solidFill>
              </a:rPr>
              <a:t>* All images/videos created by us</a:t>
            </a:r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B48599-93A3-49D2-9667-9336998C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74" y="1746349"/>
            <a:ext cx="1713710" cy="1691265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24CDCA-02AC-4C1B-A214-E25BEEB32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932" y="1746348"/>
            <a:ext cx="1713711" cy="1691266"/>
          </a:xfrm>
          <a:prstGeom prst="rect">
            <a:avLst/>
          </a:prstGeom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B4777E7-8849-4E8B-8BB1-925C54CCD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43" y="1726117"/>
            <a:ext cx="1713711" cy="1691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ABB2A-F047-4556-9366-397FBA15CC77}"/>
              </a:ext>
            </a:extLst>
          </p:cNvPr>
          <p:cNvSpPr txBox="1"/>
          <p:nvPr/>
        </p:nvSpPr>
        <p:spPr>
          <a:xfrm>
            <a:off x="2561004" y="2248584"/>
            <a:ext cx="37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+</a:t>
            </a:r>
            <a:endParaRPr lang="en-SG" sz="360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300FA-3A2D-4EC7-9919-C39F2F54BC9A}"/>
              </a:ext>
            </a:extLst>
          </p:cNvPr>
          <p:cNvSpPr txBox="1"/>
          <p:nvPr/>
        </p:nvSpPr>
        <p:spPr>
          <a:xfrm>
            <a:off x="5133875" y="2199278"/>
            <a:ext cx="37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=</a:t>
            </a:r>
            <a:endParaRPr lang="en-SG" sz="360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D66C9-EB04-480A-8F37-B0B71933D0CB}"/>
              </a:ext>
            </a:extLst>
          </p:cNvPr>
          <p:cNvSpPr/>
          <p:nvPr/>
        </p:nvSpPr>
        <p:spPr>
          <a:xfrm>
            <a:off x="1327216" y="3417383"/>
            <a:ext cx="494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Kim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22F0DB-8F49-4D4C-8455-E17E203EB10A}"/>
              </a:ext>
            </a:extLst>
          </p:cNvPr>
          <p:cNvSpPr/>
          <p:nvPr/>
        </p:nvSpPr>
        <p:spPr>
          <a:xfrm>
            <a:off x="3611750" y="3417382"/>
            <a:ext cx="700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Trump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12581-6001-4C1E-8A65-CFECCE01A840}"/>
              </a:ext>
            </a:extLst>
          </p:cNvPr>
          <p:cNvSpPr/>
          <p:nvPr/>
        </p:nvSpPr>
        <p:spPr>
          <a:xfrm>
            <a:off x="6032314" y="3417382"/>
            <a:ext cx="1944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Most powerful person </a:t>
            </a:r>
          </a:p>
          <a:p>
            <a:pPr lvl="0" algn="ctr"/>
            <a:r>
              <a:rPr lang="en-US">
                <a:solidFill>
                  <a:srgbClr val="F3F3F3"/>
                </a:solidFill>
              </a:rPr>
              <a:t>in the world?</a:t>
            </a:r>
          </a:p>
        </p:txBody>
      </p:sp>
    </p:spTree>
    <p:extLst>
      <p:ext uri="{BB962C8B-B14F-4D97-AF65-F5344CB8AC3E}">
        <p14:creationId xmlns:p14="http://schemas.microsoft.com/office/powerpoint/2010/main" val="425566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Examples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9D2F-D0D3-484D-95CF-AC3F516F3A38}"/>
              </a:ext>
            </a:extLst>
          </p:cNvPr>
          <p:cNvSpPr/>
          <p:nvPr/>
        </p:nvSpPr>
        <p:spPr>
          <a:xfrm>
            <a:off x="7276181" y="4903358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00">
                <a:solidFill>
                  <a:srgbClr val="F3F3F3"/>
                </a:solidFill>
              </a:rPr>
              <a:t>* All images/videos created by us</a:t>
            </a:r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B48599-93A3-49D2-9667-9336998C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2" y="2082863"/>
            <a:ext cx="1713710" cy="16912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A12581-6001-4C1E-8A65-CFECCE01A840}"/>
              </a:ext>
            </a:extLst>
          </p:cNvPr>
          <p:cNvSpPr/>
          <p:nvPr/>
        </p:nvSpPr>
        <p:spPr>
          <a:xfrm>
            <a:off x="3493088" y="3716835"/>
            <a:ext cx="1944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>
                <a:solidFill>
                  <a:srgbClr val="F3F3F3"/>
                </a:solidFill>
              </a:rPr>
              <a:t>Most powerful person </a:t>
            </a:r>
          </a:p>
          <a:p>
            <a:pPr lvl="0" algn="ctr"/>
            <a:r>
              <a:rPr lang="en-US">
                <a:solidFill>
                  <a:srgbClr val="F3F3F3"/>
                </a:solidFill>
              </a:rPr>
              <a:t>in the world?</a:t>
            </a:r>
          </a:p>
        </p:txBody>
      </p:sp>
      <p:pic>
        <p:nvPicPr>
          <p:cNvPr id="3" name="Picture 2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3F9098F0-9A76-4EC4-8307-8F3C7E3FA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210" y="2094579"/>
            <a:ext cx="1108488" cy="1093970"/>
          </a:xfrm>
          <a:prstGeom prst="rect">
            <a:avLst/>
          </a:prstGeom>
        </p:spPr>
      </p:pic>
      <p:pic>
        <p:nvPicPr>
          <p:cNvPr id="7" name="Picture 6" descr="A picture containing person, boy, smiling, photo&#10;&#10;Description automatically generated">
            <a:extLst>
              <a:ext uri="{FF2B5EF4-FFF2-40B4-BE49-F238E27FC236}">
                <a16:creationId xmlns:a16="http://schemas.microsoft.com/office/drawing/2014/main" id="{2591F97C-6C6D-4EF0-8511-05DD84C6F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52" y="2236983"/>
            <a:ext cx="1108488" cy="1093970"/>
          </a:xfrm>
          <a:prstGeom prst="rect">
            <a:avLst/>
          </a:prstGeom>
        </p:spPr>
      </p:pic>
      <p:pic>
        <p:nvPicPr>
          <p:cNvPr id="16" name="Picture 15" descr="A close up of a person looking at the camera&#10;&#10;Description automatically generated">
            <a:extLst>
              <a:ext uri="{FF2B5EF4-FFF2-40B4-BE49-F238E27FC236}">
                <a16:creationId xmlns:a16="http://schemas.microsoft.com/office/drawing/2014/main" id="{8AC781CC-0633-4527-A337-CE0C3621F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796" y="3636945"/>
            <a:ext cx="1108488" cy="1093970"/>
          </a:xfrm>
          <a:prstGeom prst="rect">
            <a:avLst/>
          </a:prstGeom>
        </p:spPr>
      </p:pic>
      <p:pic>
        <p:nvPicPr>
          <p:cNvPr id="18" name="Picture 17" descr="A close up of a girl smiling for the camera&#10;&#10;Description automatically generated">
            <a:extLst>
              <a:ext uri="{FF2B5EF4-FFF2-40B4-BE49-F238E27FC236}">
                <a16:creationId xmlns:a16="http://schemas.microsoft.com/office/drawing/2014/main" id="{C77A768A-D011-4048-BA98-E0D0413DA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553" y="3636945"/>
            <a:ext cx="1108488" cy="1093970"/>
          </a:xfrm>
          <a:prstGeom prst="rect">
            <a:avLst/>
          </a:prstGeom>
        </p:spPr>
      </p:pic>
      <p:pic>
        <p:nvPicPr>
          <p:cNvPr id="20" name="Picture 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1626636-AE82-40B8-A3BA-50AAC969A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362" y="819645"/>
            <a:ext cx="1108488" cy="1093970"/>
          </a:xfrm>
          <a:prstGeom prst="rect">
            <a:avLst/>
          </a:prstGeom>
        </p:spPr>
      </p:pic>
      <p:pic>
        <p:nvPicPr>
          <p:cNvPr id="22" name="Picture 2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E0CC71-9182-4C49-B35C-AF9A47BE1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052" y="1016621"/>
            <a:ext cx="1108488" cy="10939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0536F82-958D-438F-9E8C-E9388DBD0718}"/>
              </a:ext>
            </a:extLst>
          </p:cNvPr>
          <p:cNvSpPr/>
          <p:nvPr/>
        </p:nvSpPr>
        <p:spPr>
          <a:xfrm>
            <a:off x="1396087" y="3284397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Younger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5318B2-69E1-44BC-802D-F027FEC470FE}"/>
              </a:ext>
            </a:extLst>
          </p:cNvPr>
          <p:cNvSpPr/>
          <p:nvPr/>
        </p:nvSpPr>
        <p:spPr>
          <a:xfrm>
            <a:off x="6402531" y="3153758"/>
            <a:ext cx="5293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Older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A6A1EF-12F6-4648-B4DF-A7EEA254D090}"/>
              </a:ext>
            </a:extLst>
          </p:cNvPr>
          <p:cNvSpPr/>
          <p:nvPr/>
        </p:nvSpPr>
        <p:spPr>
          <a:xfrm>
            <a:off x="6135420" y="4730915"/>
            <a:ext cx="6479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Manlier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79001C-4E33-47D7-B4BE-CA0BD7335BC6}"/>
              </a:ext>
            </a:extLst>
          </p:cNvPr>
          <p:cNvSpPr/>
          <p:nvPr/>
        </p:nvSpPr>
        <p:spPr>
          <a:xfrm>
            <a:off x="2341023" y="4691048"/>
            <a:ext cx="7665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Feminine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66C23A-CE21-44EC-91AB-3B6EB1BDCF81}"/>
              </a:ext>
            </a:extLst>
          </p:cNvPr>
          <p:cNvSpPr/>
          <p:nvPr/>
        </p:nvSpPr>
        <p:spPr>
          <a:xfrm>
            <a:off x="2775811" y="2070724"/>
            <a:ext cx="5389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Smile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CEF780-1C6F-4F53-95ED-99C1641006C4}"/>
              </a:ext>
            </a:extLst>
          </p:cNvPr>
          <p:cNvSpPr/>
          <p:nvPr/>
        </p:nvSpPr>
        <p:spPr>
          <a:xfrm>
            <a:off x="5241194" y="1891578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Frown</a:t>
            </a:r>
          </a:p>
        </p:txBody>
      </p:sp>
    </p:spTree>
    <p:extLst>
      <p:ext uri="{BB962C8B-B14F-4D97-AF65-F5344CB8AC3E}">
        <p14:creationId xmlns:p14="http://schemas.microsoft.com/office/powerpoint/2010/main" val="369652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Examples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5672B-30A9-4A24-85D1-EDA0EED042CA}"/>
              </a:ext>
            </a:extLst>
          </p:cNvPr>
          <p:cNvSpPr/>
          <p:nvPr/>
        </p:nvSpPr>
        <p:spPr>
          <a:xfrm>
            <a:off x="7276181" y="4903358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00">
                <a:solidFill>
                  <a:srgbClr val="F3F3F3"/>
                </a:solidFill>
              </a:rPr>
              <a:t>* All images/videos created by us</a:t>
            </a:r>
          </a:p>
        </p:txBody>
      </p:sp>
      <p:pic>
        <p:nvPicPr>
          <p:cNvPr id="29" name="Picture 28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1D397F4-F111-41C6-88D2-BD76A35E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3" y="1101532"/>
            <a:ext cx="957546" cy="945005"/>
          </a:xfrm>
          <a:prstGeom prst="rect">
            <a:avLst/>
          </a:prstGeom>
        </p:spPr>
      </p:pic>
      <p:pic>
        <p:nvPicPr>
          <p:cNvPr id="31" name="Picture 3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6DE940-E18D-4FD9-979D-087C9F496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275" y="1107779"/>
            <a:ext cx="957546" cy="945005"/>
          </a:xfrm>
          <a:prstGeom prst="rect">
            <a:avLst/>
          </a:prstGeom>
        </p:spPr>
      </p:pic>
      <p:pic>
        <p:nvPicPr>
          <p:cNvPr id="33" name="Picture 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685A3BB-0022-409B-AB65-F4383BB72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927" y="1107779"/>
            <a:ext cx="957546" cy="945005"/>
          </a:xfrm>
          <a:prstGeom prst="rect">
            <a:avLst/>
          </a:prstGeom>
        </p:spPr>
      </p:pic>
      <p:pic>
        <p:nvPicPr>
          <p:cNvPr id="35" name="Picture 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50B833D-9205-49EC-AE11-5294870DE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197" y="3933748"/>
            <a:ext cx="957546" cy="945005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38B13BD-D34A-40E4-AD8C-D9B616E03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197" y="2043738"/>
            <a:ext cx="957546" cy="945005"/>
          </a:xfrm>
          <a:prstGeom prst="rect">
            <a:avLst/>
          </a:prstGeom>
        </p:spPr>
      </p:pic>
      <p:pic>
        <p:nvPicPr>
          <p:cNvPr id="39" name="Picture 3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EBE1764-C35E-4101-98E9-51FAB0DDD8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197" y="2988743"/>
            <a:ext cx="957546" cy="945005"/>
          </a:xfrm>
          <a:prstGeom prst="rect">
            <a:avLst/>
          </a:prstGeom>
        </p:spPr>
      </p:pic>
      <p:pic>
        <p:nvPicPr>
          <p:cNvPr id="41" name="Picture 4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8789F6B-DEC0-4844-BB9E-AB9169010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981" y="3928150"/>
            <a:ext cx="957546" cy="945005"/>
          </a:xfrm>
          <a:prstGeom prst="rect">
            <a:avLst/>
          </a:prstGeom>
        </p:spPr>
      </p:pic>
      <p:pic>
        <p:nvPicPr>
          <p:cNvPr id="43" name="Picture 42" descr="A close up of a girl smiling for the camera&#10;&#10;Description automatically generated">
            <a:extLst>
              <a:ext uri="{FF2B5EF4-FFF2-40B4-BE49-F238E27FC236}">
                <a16:creationId xmlns:a16="http://schemas.microsoft.com/office/drawing/2014/main" id="{98630CC7-4908-4BCE-A90C-2D8665ABE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981" y="2043738"/>
            <a:ext cx="957546" cy="945005"/>
          </a:xfrm>
          <a:prstGeom prst="rect">
            <a:avLst/>
          </a:prstGeom>
        </p:spPr>
      </p:pic>
      <p:pic>
        <p:nvPicPr>
          <p:cNvPr id="45" name="Picture 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43BC49-DD5E-4AA4-A6C6-C338B53C4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4981" y="2980345"/>
            <a:ext cx="957546" cy="945006"/>
          </a:xfrm>
          <a:prstGeom prst="rect">
            <a:avLst/>
          </a:prstGeom>
        </p:spPr>
      </p:pic>
      <p:pic>
        <p:nvPicPr>
          <p:cNvPr id="47" name="Picture 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090439C-25BA-420E-8FFA-057EB53E5F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9362" y="3933748"/>
            <a:ext cx="957546" cy="945005"/>
          </a:xfrm>
          <a:prstGeom prst="rect">
            <a:avLst/>
          </a:prstGeom>
        </p:spPr>
      </p:pic>
      <p:pic>
        <p:nvPicPr>
          <p:cNvPr id="49" name="Picture 4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78B25CC-04D8-422E-8B13-ADF5053D1D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2633" y="2035339"/>
            <a:ext cx="957546" cy="945005"/>
          </a:xfrm>
          <a:prstGeom prst="rect">
            <a:avLst/>
          </a:prstGeom>
        </p:spPr>
      </p:pic>
      <p:pic>
        <p:nvPicPr>
          <p:cNvPr id="51" name="Picture 5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E880998-E065-4E90-80A8-FC35D8EC82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2633" y="2980346"/>
            <a:ext cx="957546" cy="945005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7F00F8D-AA9F-47EE-9C0C-F5472FE360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3743" y="2980347"/>
            <a:ext cx="968890" cy="956200"/>
          </a:xfrm>
          <a:prstGeom prst="rect">
            <a:avLst/>
          </a:prstGeom>
        </p:spPr>
      </p:pic>
      <p:pic>
        <p:nvPicPr>
          <p:cNvPr id="55" name="Picture 5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34B15E3-4342-453A-AE02-18944A1C82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3743" y="3928151"/>
            <a:ext cx="968890" cy="956200"/>
          </a:xfrm>
          <a:prstGeom prst="rect">
            <a:avLst/>
          </a:prstGeom>
        </p:spPr>
      </p:pic>
      <p:pic>
        <p:nvPicPr>
          <p:cNvPr id="57" name="Picture 5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1E73FAA-9E97-4A11-9DC3-FD825BC08A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93743" y="2031143"/>
            <a:ext cx="968890" cy="9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Examples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9D2F-D0D3-484D-95CF-AC3F516F3A38}"/>
              </a:ext>
            </a:extLst>
          </p:cNvPr>
          <p:cNvSpPr/>
          <p:nvPr/>
        </p:nvSpPr>
        <p:spPr>
          <a:xfrm>
            <a:off x="7276181" y="4903358"/>
            <a:ext cx="18838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00">
                <a:solidFill>
                  <a:srgbClr val="F3F3F3"/>
                </a:solidFill>
              </a:rPr>
              <a:t>* All images/videos created by us</a:t>
            </a:r>
          </a:p>
        </p:txBody>
      </p:sp>
      <p:pic>
        <p:nvPicPr>
          <p:cNvPr id="3" name="yq_to_my_to_kl">
            <a:hlinkClick r:id="" action="ppaction://media"/>
            <a:extLst>
              <a:ext uri="{FF2B5EF4-FFF2-40B4-BE49-F238E27FC236}">
                <a16:creationId xmlns:a16="http://schemas.microsoft.com/office/drawing/2014/main" id="{CFA94D02-C786-46B4-896D-6C2312D3F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2459" y="1213401"/>
            <a:ext cx="3559081" cy="35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*Other Applications of </a:t>
            </a:r>
            <a:r>
              <a:rPr lang="en-US" err="1"/>
              <a:t>StyleGAN</a:t>
            </a:r>
            <a:endParaRPr sz="3000">
              <a:solidFill>
                <a:srgbClr val="F3F3F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32ADE-47B9-4B0C-8912-BD77D1FC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8" y="1461973"/>
            <a:ext cx="2218082" cy="1163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D8458-D097-45E1-BD0A-C210C659C0E8}"/>
              </a:ext>
            </a:extLst>
          </p:cNvPr>
          <p:cNvSpPr/>
          <p:nvPr/>
        </p:nvSpPr>
        <p:spPr>
          <a:xfrm>
            <a:off x="613924" y="2689588"/>
            <a:ext cx="19319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Generate human faces</a:t>
            </a:r>
          </a:p>
          <a:p>
            <a:pPr lvl="0" algn="ctr"/>
            <a:r>
              <a:rPr lang="en-US" sz="1100">
                <a:solidFill>
                  <a:srgbClr val="F3F3F3"/>
                </a:solidFill>
              </a:rPr>
              <a:t>thispersondoesnotexist.com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572C6-42C5-4613-AF4E-0004935443C6}"/>
              </a:ext>
            </a:extLst>
          </p:cNvPr>
          <p:cNvSpPr/>
          <p:nvPr/>
        </p:nvSpPr>
        <p:spPr>
          <a:xfrm>
            <a:off x="2578492" y="4583383"/>
            <a:ext cx="1200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Generate rooms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81E793-8809-4746-83C8-4F2F9C19539D}"/>
              </a:ext>
            </a:extLst>
          </p:cNvPr>
          <p:cNvSpPr/>
          <p:nvPr/>
        </p:nvSpPr>
        <p:spPr>
          <a:xfrm>
            <a:off x="3916661" y="2695010"/>
            <a:ext cx="10679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Generate cats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37EDA-1A2A-405C-946C-F15489DDDB01}"/>
              </a:ext>
            </a:extLst>
          </p:cNvPr>
          <p:cNvSpPr/>
          <p:nvPr/>
        </p:nvSpPr>
        <p:spPr>
          <a:xfrm>
            <a:off x="4888907" y="4583383"/>
            <a:ext cx="1075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Generate cars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A88712-380C-4FDA-B261-DF5251421332}"/>
              </a:ext>
            </a:extLst>
          </p:cNvPr>
          <p:cNvSpPr/>
          <p:nvPr/>
        </p:nvSpPr>
        <p:spPr>
          <a:xfrm>
            <a:off x="6327054" y="2648412"/>
            <a:ext cx="18822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>
                <a:solidFill>
                  <a:srgbClr val="F3F3F3"/>
                </a:solidFill>
              </a:rPr>
              <a:t>Generate anime girls???!!!!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267704B-350B-4BC4-9888-97DBA5FD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50" y="1376727"/>
            <a:ext cx="2021542" cy="12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1D5F1-807D-4D1D-B720-F30272353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04"/>
          <a:stretch/>
        </p:blipFill>
        <p:spPr>
          <a:xfrm>
            <a:off x="4634685" y="3307875"/>
            <a:ext cx="1584379" cy="1203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6834B8-EC95-44F2-8CCC-1309C8191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93"/>
          <a:stretch/>
        </p:blipFill>
        <p:spPr>
          <a:xfrm>
            <a:off x="2509974" y="3307875"/>
            <a:ext cx="1269489" cy="1260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708BB-C63D-4D67-8E7A-C39C42FEA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265" y="1376727"/>
            <a:ext cx="1333825" cy="12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8090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On-screen Show (16:9)</PresentationFormat>
  <Paragraphs>133</Paragraphs>
  <Slides>22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Advent Pro Light</vt:lpstr>
      <vt:lpstr>Anton</vt:lpstr>
      <vt:lpstr>Arial</vt:lpstr>
      <vt:lpstr>Calibri</vt:lpstr>
      <vt:lpstr>Fira Sans Condensed Light</vt:lpstr>
      <vt:lpstr>Josefin Slab</vt:lpstr>
      <vt:lpstr>Rajdhani</vt:lpstr>
      <vt:lpstr>Wingdings</vt:lpstr>
      <vt:lpstr>Ai Tech Agency by Slidesgo</vt:lpstr>
      <vt:lpstr>CS604 Deep Learning StyleGAN: State of the Art  Face Morphing</vt:lpstr>
      <vt:lpstr>Examples of StyleGAN</vt:lpstr>
      <vt:lpstr>Examples of StyleGAN</vt:lpstr>
      <vt:lpstr>Examples of StyleGAN</vt:lpstr>
      <vt:lpstr>Examples of StyleGAN</vt:lpstr>
      <vt:lpstr>Examples of StyleGAN</vt:lpstr>
      <vt:lpstr>Examples of StyleGAN</vt:lpstr>
      <vt:lpstr>Examples of StyleGAN</vt:lpstr>
      <vt:lpstr>*Other Applications of StyleGAN</vt:lpstr>
      <vt:lpstr>What is StyleGAN?</vt:lpstr>
      <vt:lpstr>A Quick Recap of GAN,  before we go into StyleGAN</vt:lpstr>
      <vt:lpstr>StyleGAN Explained</vt:lpstr>
      <vt:lpstr>What Is the StyleGAN Model Architecture</vt:lpstr>
      <vt:lpstr>StyleGAN Encoder: representing images in latent space</vt:lpstr>
      <vt:lpstr>StyleGAN Encoder: Input data</vt:lpstr>
      <vt:lpstr>Web Showcase of StyleGAN</vt:lpstr>
      <vt:lpstr>Demo Time</vt:lpstr>
      <vt:lpstr>Challenges &amp; Limitations</vt:lpstr>
      <vt:lpstr>Limitation of StyleGan: Issues with low resolution </vt:lpstr>
      <vt:lpstr>Limitation of StyleGan: Image quality</vt:lpstr>
      <vt:lpstr>Limitation of StyleGan: Inherent biasness ;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CS604 Deep Learning StyleGAN: State of the Art  Face Morphing</dc:title>
  <cp:lastModifiedBy>CHIA Kai Leng</cp:lastModifiedBy>
  <cp:revision>1</cp:revision>
  <dcterms:modified xsi:type="dcterms:W3CDTF">2020-04-17T05:11:43Z</dcterms:modified>
</cp:coreProperties>
</file>